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68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37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9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5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70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55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0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54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7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9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B4121-D0CE-4EEB-985E-B415C4765D5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82421-B955-4E07-A289-364B79D6E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43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Thursday 11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February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Reading/Phonics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9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245024"/>
            <a:ext cx="8759927" cy="626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555" y="308543"/>
            <a:ext cx="8460649" cy="625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66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863" y="229568"/>
            <a:ext cx="8561614" cy="644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82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79" y="156661"/>
            <a:ext cx="8774158" cy="657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06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Thursday 11th February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11th February 2021</dc:title>
  <dc:creator>Abigail Williams</dc:creator>
  <cp:lastModifiedBy>Abigail Williams</cp:lastModifiedBy>
  <cp:revision>3</cp:revision>
  <dcterms:created xsi:type="dcterms:W3CDTF">2021-02-02T23:36:30Z</dcterms:created>
  <dcterms:modified xsi:type="dcterms:W3CDTF">2021-02-02T23:42:03Z</dcterms:modified>
</cp:coreProperties>
</file>