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9351-DBB2-453C-91B7-0FB2E89E391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C926-03B3-4A29-9FFF-ACA75E6CC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565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9351-DBB2-453C-91B7-0FB2E89E391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C926-03B3-4A29-9FFF-ACA75E6CC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89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9351-DBB2-453C-91B7-0FB2E89E391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C926-03B3-4A29-9FFF-ACA75E6CC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426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9351-DBB2-453C-91B7-0FB2E89E391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C926-03B3-4A29-9FFF-ACA75E6CC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494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9351-DBB2-453C-91B7-0FB2E89E391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C926-03B3-4A29-9FFF-ACA75E6CC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573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9351-DBB2-453C-91B7-0FB2E89E391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C926-03B3-4A29-9FFF-ACA75E6CC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985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9351-DBB2-453C-91B7-0FB2E89E391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C926-03B3-4A29-9FFF-ACA75E6CC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539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9351-DBB2-453C-91B7-0FB2E89E391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C926-03B3-4A29-9FFF-ACA75E6CC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05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9351-DBB2-453C-91B7-0FB2E89E391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C926-03B3-4A29-9FFF-ACA75E6CC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617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9351-DBB2-453C-91B7-0FB2E89E391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C926-03B3-4A29-9FFF-ACA75E6CC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725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9351-DBB2-453C-91B7-0FB2E89E391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C926-03B3-4A29-9FFF-ACA75E6CC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490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79351-DBB2-453C-91B7-0FB2E89E391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9C926-03B3-4A29-9FFF-ACA75E6CC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57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precursive" panose="00000500000000000000" pitchFamily="2" charset="0"/>
              </a:rPr>
              <a:t>Tuesday 26</a:t>
            </a:r>
            <a:r>
              <a:rPr lang="en-GB" sz="48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800" u="sng" dirty="0" smtClean="0">
                <a:latin typeface="HfW precursive" panose="00000500000000000000" pitchFamily="2" charset="0"/>
              </a:rPr>
              <a:t> January 2021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200" u="sng" dirty="0" smtClean="0">
                <a:latin typeface="HfW precursive" panose="00000500000000000000" pitchFamily="2" charset="0"/>
              </a:rPr>
              <a:t>Reading/Phonics</a:t>
            </a:r>
            <a:endParaRPr lang="en-GB" sz="32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812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7" y="540327"/>
            <a:ext cx="11020425" cy="6043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796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314325"/>
            <a:ext cx="10134600" cy="622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994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112" y="498763"/>
            <a:ext cx="11153775" cy="6059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447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32756"/>
            <a:ext cx="11430000" cy="6184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039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647" y="152833"/>
            <a:ext cx="11220450" cy="649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4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Office Theme</vt:lpstr>
      <vt:lpstr>Tuesday 26th January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 26th January 2021</dc:title>
  <dc:creator>Abigail Williams</dc:creator>
  <cp:lastModifiedBy>Abigail Williams</cp:lastModifiedBy>
  <cp:revision>3</cp:revision>
  <dcterms:created xsi:type="dcterms:W3CDTF">2021-01-14T10:16:37Z</dcterms:created>
  <dcterms:modified xsi:type="dcterms:W3CDTF">2021-01-14T10:23:08Z</dcterms:modified>
</cp:coreProperties>
</file>