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1F693-1766-4389-80F3-EE021B0CB2A4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773C-F595-4EFC-86BC-F88FE535E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13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1F693-1766-4389-80F3-EE021B0CB2A4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773C-F595-4EFC-86BC-F88FE535E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928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1F693-1766-4389-80F3-EE021B0CB2A4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773C-F595-4EFC-86BC-F88FE535E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731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1F693-1766-4389-80F3-EE021B0CB2A4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773C-F595-4EFC-86BC-F88FE535E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616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1F693-1766-4389-80F3-EE021B0CB2A4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773C-F595-4EFC-86BC-F88FE535E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423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1F693-1766-4389-80F3-EE021B0CB2A4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773C-F595-4EFC-86BC-F88FE535E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28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1F693-1766-4389-80F3-EE021B0CB2A4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773C-F595-4EFC-86BC-F88FE535E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821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1F693-1766-4389-80F3-EE021B0CB2A4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773C-F595-4EFC-86BC-F88FE535E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962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1F693-1766-4389-80F3-EE021B0CB2A4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773C-F595-4EFC-86BC-F88FE535E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08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1F693-1766-4389-80F3-EE021B0CB2A4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773C-F595-4EFC-86BC-F88FE535E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357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1F693-1766-4389-80F3-EE021B0CB2A4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4773C-F595-4EFC-86BC-F88FE535E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628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1F693-1766-4389-80F3-EE021B0CB2A4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4773C-F595-4EFC-86BC-F88FE535E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854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precursive" panose="00000500000000000000" pitchFamily="2" charset="0"/>
              </a:rPr>
              <a:t>Monday 18</a:t>
            </a:r>
            <a:r>
              <a:rPr lang="en-GB" sz="48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800" u="sng" dirty="0" smtClean="0">
                <a:latin typeface="HfW precursive" panose="00000500000000000000" pitchFamily="2" charset="0"/>
              </a:rPr>
              <a:t> January 2021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u="sng" dirty="0" smtClean="0">
                <a:latin typeface="HfW precursive" panose="00000500000000000000" pitchFamily="2" charset="0"/>
              </a:rPr>
              <a:t>Reading</a:t>
            </a:r>
            <a:endParaRPr lang="en-GB" sz="40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591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0240" y="567118"/>
            <a:ext cx="8347710" cy="5886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188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023" y="1411941"/>
            <a:ext cx="11947376" cy="315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769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118" y="220042"/>
            <a:ext cx="9158007" cy="60597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897034" y="833718"/>
            <a:ext cx="229496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Have a go at completing the example question. Remember to answer the ‘how’ questions, you need to explain your answer.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229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921" y="273507"/>
            <a:ext cx="8497524" cy="6445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322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30</Words>
  <Application>Microsoft Office PowerPoint</Application>
  <PresentationFormat>Widescreen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HfW precursive</vt:lpstr>
      <vt:lpstr>Office Theme</vt:lpstr>
      <vt:lpstr>Monday 18th January 2021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18th January 2021</dc:title>
  <dc:creator>Abigail Williams</dc:creator>
  <cp:lastModifiedBy>Abigail Williams</cp:lastModifiedBy>
  <cp:revision>3</cp:revision>
  <dcterms:created xsi:type="dcterms:W3CDTF">2021-01-11T19:09:07Z</dcterms:created>
  <dcterms:modified xsi:type="dcterms:W3CDTF">2021-01-11T19:22:04Z</dcterms:modified>
</cp:coreProperties>
</file>