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4DFA-2637-4BB6-ACBE-2BF5DEFC798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43D6-9501-44DE-9DB7-CE5134D1A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708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4DFA-2637-4BB6-ACBE-2BF5DEFC798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43D6-9501-44DE-9DB7-CE5134D1A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67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4DFA-2637-4BB6-ACBE-2BF5DEFC798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43D6-9501-44DE-9DB7-CE5134D1A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4DFA-2637-4BB6-ACBE-2BF5DEFC798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43D6-9501-44DE-9DB7-CE5134D1A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195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4DFA-2637-4BB6-ACBE-2BF5DEFC798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43D6-9501-44DE-9DB7-CE5134D1A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138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4DFA-2637-4BB6-ACBE-2BF5DEFC798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43D6-9501-44DE-9DB7-CE5134D1A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855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4DFA-2637-4BB6-ACBE-2BF5DEFC798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43D6-9501-44DE-9DB7-CE5134D1A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821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4DFA-2637-4BB6-ACBE-2BF5DEFC798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43D6-9501-44DE-9DB7-CE5134D1A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83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4DFA-2637-4BB6-ACBE-2BF5DEFC798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43D6-9501-44DE-9DB7-CE5134D1A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2876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4DFA-2637-4BB6-ACBE-2BF5DEFC798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43D6-9501-44DE-9DB7-CE5134D1A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746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44DFA-2637-4BB6-ACBE-2BF5DEFC798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943D6-9501-44DE-9DB7-CE5134D1A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236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44DFA-2637-4BB6-ACBE-2BF5DEFC7987}" type="datetimeFigureOut">
              <a:rPr lang="en-GB" smtClean="0"/>
              <a:t>10/01/2021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C943D6-9501-44DE-9DB7-CE5134D1A9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438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videos/search?q=ie+sound&amp;adlt=strict&amp;view=detail&amp;mid=87893048D1C3D001280C87893048D1C3D001280C&amp;&amp;FORM=VDRVRV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precursive" panose="00000500000000000000" pitchFamily="2" charset="0"/>
              </a:rPr>
              <a:t>Monday 18</a:t>
            </a:r>
            <a:r>
              <a:rPr lang="en-GB" sz="48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800" u="sng" dirty="0" smtClean="0">
                <a:latin typeface="HfW precursive" panose="00000500000000000000" pitchFamily="2" charset="0"/>
              </a:rPr>
              <a:t> January 2021</a:t>
            </a:r>
            <a:endParaRPr lang="en-GB" sz="48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400" u="sng" dirty="0" smtClean="0">
                <a:latin typeface="HfW precursive" panose="00000500000000000000" pitchFamily="2" charset="0"/>
              </a:rPr>
              <a:t>Phonics/Reading</a:t>
            </a:r>
            <a:endParaRPr lang="en-GB" sz="44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232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6023" y="586370"/>
            <a:ext cx="8435884" cy="554051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470570" y="875211"/>
            <a:ext cx="27214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HfW precursive" panose="00000500000000000000" pitchFamily="2" charset="0"/>
              </a:rPr>
              <a:t>Start with Phase 2 and work through till Phase 5.</a:t>
            </a:r>
            <a:endParaRPr lang="en-GB" sz="32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379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554" y="479924"/>
            <a:ext cx="8681766" cy="575432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731829" y="1084217"/>
            <a:ext cx="197249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HfW precursive" panose="00000500000000000000" pitchFamily="2" charset="0"/>
              </a:rPr>
              <a:t>ai</a:t>
            </a:r>
          </a:p>
          <a:p>
            <a:r>
              <a:rPr lang="en-GB" sz="4000" dirty="0" smtClean="0">
                <a:latin typeface="HfW precursive" panose="00000500000000000000" pitchFamily="2" charset="0"/>
              </a:rPr>
              <a:t>ee</a:t>
            </a:r>
          </a:p>
          <a:p>
            <a:r>
              <a:rPr lang="en-GB" sz="4000" dirty="0" smtClean="0">
                <a:latin typeface="HfW precursive" panose="00000500000000000000" pitchFamily="2" charset="0"/>
              </a:rPr>
              <a:t>ie</a:t>
            </a:r>
          </a:p>
          <a:p>
            <a:r>
              <a:rPr lang="en-GB" sz="4000" dirty="0" smtClean="0">
                <a:latin typeface="HfW precursive" panose="00000500000000000000" pitchFamily="2" charset="0"/>
              </a:rPr>
              <a:t>oa</a:t>
            </a:r>
          </a:p>
          <a:p>
            <a:r>
              <a:rPr lang="en-GB" sz="4000" dirty="0" smtClean="0">
                <a:latin typeface="HfW precursive" panose="00000500000000000000" pitchFamily="2" charset="0"/>
              </a:rPr>
              <a:t>ue</a:t>
            </a:r>
          </a:p>
        </p:txBody>
      </p:sp>
    </p:spTree>
    <p:extLst>
      <p:ext uri="{BB962C8B-B14F-4D97-AF65-F5344CB8AC3E}">
        <p14:creationId xmlns:p14="http://schemas.microsoft.com/office/powerpoint/2010/main" val="1906046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82" y="606615"/>
            <a:ext cx="8328660" cy="573132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235440" y="953589"/>
            <a:ext cx="2956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3"/>
              </a:rPr>
              <a:t>https://www.bing.com/videos/search?q=ie+sound&amp;adlt=strict&amp;view=detail&amp;mid=87893048D1C3D001280C87893048D1C3D001280C&amp;&amp;FORM=VDRVRV</a:t>
            </a:r>
            <a:r>
              <a:rPr lang="en-GB" dirty="0" smtClean="0"/>
              <a:t>    - </a:t>
            </a:r>
            <a:r>
              <a:rPr lang="en-GB" dirty="0" smtClean="0">
                <a:latin typeface="HfW precursive" panose="00000500000000000000" pitchFamily="2" charset="0"/>
              </a:rPr>
              <a:t>watch video on the ie sound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650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4926" y="400171"/>
            <a:ext cx="8493306" cy="6238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24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2938" y="347651"/>
            <a:ext cx="8192180" cy="6183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48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775" y="370647"/>
            <a:ext cx="9940835" cy="6136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915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33</Words>
  <Application>Microsoft Office PowerPoint</Application>
  <PresentationFormat>Widescreen</PresentationFormat>
  <Paragraphs>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HfW precursive</vt:lpstr>
      <vt:lpstr>Office Theme</vt:lpstr>
      <vt:lpstr>Monday 18th January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Monday 18th January 2021</dc:title>
  <dc:creator>Abigail Williams</dc:creator>
  <cp:lastModifiedBy>Abigail Williams</cp:lastModifiedBy>
  <cp:revision>5</cp:revision>
  <dcterms:created xsi:type="dcterms:W3CDTF">2021-01-10T15:46:55Z</dcterms:created>
  <dcterms:modified xsi:type="dcterms:W3CDTF">2021-01-10T15:59:04Z</dcterms:modified>
</cp:coreProperties>
</file>