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716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08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51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33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82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39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00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02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0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35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83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D0AA8-7C92-4713-BFE6-B75C8B8D89B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9338C-E6C2-4A7E-9E7F-B10724A16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69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Tuesday 19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January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Phonics/Reading</a:t>
            </a:r>
            <a:endParaRPr lang="en-GB" sz="32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121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241" y="392148"/>
            <a:ext cx="8203882" cy="624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41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817" y="620474"/>
            <a:ext cx="7746274" cy="5630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69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623" y="399264"/>
            <a:ext cx="8548551" cy="59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265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8436" y="541275"/>
            <a:ext cx="8009300" cy="601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695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2491" y="396089"/>
            <a:ext cx="8351248" cy="5968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121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Tuesday 19th January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19th January 2021</dc:title>
  <dc:creator>Abigail Williams</dc:creator>
  <cp:lastModifiedBy>Abigail Williams</cp:lastModifiedBy>
  <cp:revision>2</cp:revision>
  <dcterms:created xsi:type="dcterms:W3CDTF">2021-01-10T16:36:45Z</dcterms:created>
  <dcterms:modified xsi:type="dcterms:W3CDTF">2021-01-10T16:37:03Z</dcterms:modified>
</cp:coreProperties>
</file>