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E7DC-2685-4094-86E0-9244E565EAEA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ACB92-EC8A-4D59-9755-689FBB2E5E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318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E7DC-2685-4094-86E0-9244E565EAEA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ACB92-EC8A-4D59-9755-689FBB2E5E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894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E7DC-2685-4094-86E0-9244E565EAEA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ACB92-EC8A-4D59-9755-689FBB2E5E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95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E7DC-2685-4094-86E0-9244E565EAEA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ACB92-EC8A-4D59-9755-689FBB2E5E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44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E7DC-2685-4094-86E0-9244E565EAEA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ACB92-EC8A-4D59-9755-689FBB2E5E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20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E7DC-2685-4094-86E0-9244E565EAEA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ACB92-EC8A-4D59-9755-689FBB2E5E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184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E7DC-2685-4094-86E0-9244E565EAEA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ACB92-EC8A-4D59-9755-689FBB2E5E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973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E7DC-2685-4094-86E0-9244E565EAEA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ACB92-EC8A-4D59-9755-689FBB2E5E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741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E7DC-2685-4094-86E0-9244E565EAEA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ACB92-EC8A-4D59-9755-689FBB2E5E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520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E7DC-2685-4094-86E0-9244E565EAEA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ACB92-EC8A-4D59-9755-689FBB2E5E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180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E7DC-2685-4094-86E0-9244E565EAEA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ACB92-EC8A-4D59-9755-689FBB2E5E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13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3E7DC-2685-4094-86E0-9244E565EAEA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ACB92-EC8A-4D59-9755-689FBB2E5E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767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5400" u="sng" dirty="0" smtClean="0">
                <a:latin typeface="HfW precursive" panose="00000500000000000000" pitchFamily="2" charset="0"/>
              </a:rPr>
              <a:t>Tuesday 2</a:t>
            </a:r>
            <a:r>
              <a:rPr lang="en-GB" sz="5400" u="sng" baseline="30000" dirty="0" smtClean="0">
                <a:latin typeface="HfW precursive" panose="00000500000000000000" pitchFamily="2" charset="0"/>
              </a:rPr>
              <a:t>nd</a:t>
            </a:r>
            <a:r>
              <a:rPr lang="en-GB" sz="5400" u="sng" dirty="0" smtClean="0">
                <a:latin typeface="HfW precursive" panose="00000500000000000000" pitchFamily="2" charset="0"/>
              </a:rPr>
              <a:t> March 2021</a:t>
            </a:r>
            <a:endParaRPr lang="en-GB" sz="54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600" u="sng" dirty="0" smtClean="0">
                <a:latin typeface="HfW precursive" panose="00000500000000000000" pitchFamily="2" charset="0"/>
              </a:rPr>
              <a:t>Reading/Phonics</a:t>
            </a:r>
            <a:endParaRPr lang="en-GB" sz="36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71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6548" y="267022"/>
            <a:ext cx="8495075" cy="625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856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217" y="269331"/>
            <a:ext cx="10202092" cy="6306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761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6651" y="248194"/>
            <a:ext cx="10068152" cy="6348549"/>
          </a:xfrm>
          <a:prstGeom prst="rect">
            <a:avLst/>
          </a:prstGeom>
        </p:spPr>
      </p:pic>
      <p:pic>
        <p:nvPicPr>
          <p:cNvPr id="5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199223" y="60306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350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6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537" y="156754"/>
            <a:ext cx="9066167" cy="6491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950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726" y="117565"/>
            <a:ext cx="9361986" cy="661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806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</Words>
  <Application>Microsoft Office PowerPoint</Application>
  <PresentationFormat>Widescreen</PresentationFormat>
  <Paragraphs>2</Paragraphs>
  <Slides>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HfW precursive</vt:lpstr>
      <vt:lpstr>Office Theme</vt:lpstr>
      <vt:lpstr>Tuesday 2nd March 2021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 2nd March 2021</dc:title>
  <dc:creator>Abigail Williams</dc:creator>
  <cp:lastModifiedBy>Abigail Williams</cp:lastModifiedBy>
  <cp:revision>3</cp:revision>
  <dcterms:created xsi:type="dcterms:W3CDTF">2021-02-21T20:45:52Z</dcterms:created>
  <dcterms:modified xsi:type="dcterms:W3CDTF">2021-02-21T20:51:48Z</dcterms:modified>
</cp:coreProperties>
</file>