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25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39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0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70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30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073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916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81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06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91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42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B17E7-7E9E-4FCD-925F-51AD7822B678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91BC-9E12-4187-8403-6AAEF90FAD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70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precursive" panose="00000500000000000000" pitchFamily="2" charset="0"/>
              </a:rPr>
              <a:t>Wednesday 20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400" u="sng" dirty="0" smtClean="0">
                <a:latin typeface="HfW precursive" panose="00000500000000000000" pitchFamily="2" charset="0"/>
              </a:rPr>
              <a:t> January 2021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u="sng" dirty="0" smtClean="0">
                <a:latin typeface="HfW precursive" panose="00000500000000000000" pitchFamily="2" charset="0"/>
              </a:rPr>
              <a:t>Phonics/Reading</a:t>
            </a:r>
            <a:endParaRPr lang="en-GB" sz="36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29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2937" y="574458"/>
            <a:ext cx="7810228" cy="5776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702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120" y="436277"/>
            <a:ext cx="8428536" cy="6112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2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246" y="319362"/>
            <a:ext cx="8499973" cy="6186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598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2492" y="316066"/>
            <a:ext cx="8321720" cy="616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11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29" y="419644"/>
            <a:ext cx="8001000" cy="56007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200586"/>
              </p:ext>
            </p:extLst>
          </p:nvPr>
        </p:nvGraphicFramePr>
        <p:xfrm>
          <a:off x="6498771" y="4662638"/>
          <a:ext cx="5693229" cy="20583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93229">
                  <a:extLst>
                    <a:ext uri="{9D8B030D-6E8A-4147-A177-3AD203B41FA5}">
                      <a16:colId xmlns:a16="http://schemas.microsoft.com/office/drawing/2014/main" val="20325938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HfW precursive" panose="00000500000000000000" pitchFamily="2" charset="0"/>
                        </a:rPr>
                        <a:t>Can you play the roll and read game focussing on ‘ie’, ‘igh’ and i_e?</a:t>
                      </a:r>
                      <a:endParaRPr lang="en-GB" sz="3200" dirty="0">
                        <a:effectLst/>
                        <a:latin typeface="HfW precursive" panose="00000500000000000000" pitchFamily="2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HfW precursive" panose="00000500000000000000" pitchFamily="2" charset="0"/>
                        </a:rPr>
                        <a:t>Can you choose 3 of the words and write some super sentences?</a:t>
                      </a:r>
                      <a:endParaRPr lang="en-GB" sz="3200" dirty="0">
                        <a:effectLst/>
                        <a:latin typeface="HfW precursive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9226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12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</Words>
  <Application>Microsoft Office PowerPoint</Application>
  <PresentationFormat>Widescreen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HfW precursive</vt:lpstr>
      <vt:lpstr>Times New Roman</vt:lpstr>
      <vt:lpstr>Office Theme</vt:lpstr>
      <vt:lpstr>Wednesday 20th January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20th January 2021</dc:title>
  <dc:creator>Abigail Williams</dc:creator>
  <cp:lastModifiedBy>Abigail Williams</cp:lastModifiedBy>
  <cp:revision>2</cp:revision>
  <dcterms:created xsi:type="dcterms:W3CDTF">2021-01-10T17:03:29Z</dcterms:created>
  <dcterms:modified xsi:type="dcterms:W3CDTF">2021-01-10T17:06:29Z</dcterms:modified>
</cp:coreProperties>
</file>