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75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59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332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942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6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15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81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31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031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200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842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83DAA-5A5F-4968-A124-616DAD05670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E9125-D7E1-446D-9F78-B40768E5D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00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Thursday 21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st</a:t>
            </a:r>
            <a:r>
              <a:rPr lang="en-GB" sz="4800" u="sng" dirty="0" smtClean="0">
                <a:latin typeface="HfW precursive" panose="00000500000000000000" pitchFamily="2" charset="0"/>
              </a:rPr>
              <a:t> January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u="sng" dirty="0" smtClean="0">
                <a:latin typeface="HfW precursive" panose="00000500000000000000" pitchFamily="2" charset="0"/>
              </a:rPr>
              <a:t>Reading/Phonics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799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717" y="266008"/>
            <a:ext cx="10363200" cy="644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43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37" y="440575"/>
            <a:ext cx="11287125" cy="6201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904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" y="507076"/>
            <a:ext cx="11420475" cy="6043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796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37" y="357447"/>
            <a:ext cx="11210925" cy="615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234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62" y="307571"/>
            <a:ext cx="11268075" cy="613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7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Thursday 21st January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 21st January 2021</dc:title>
  <dc:creator>Abigail Williams</dc:creator>
  <cp:lastModifiedBy>Abigail Williams</cp:lastModifiedBy>
  <cp:revision>3</cp:revision>
  <dcterms:created xsi:type="dcterms:W3CDTF">2021-01-11T08:09:18Z</dcterms:created>
  <dcterms:modified xsi:type="dcterms:W3CDTF">2021-01-11T08:12:20Z</dcterms:modified>
</cp:coreProperties>
</file>