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0CA2-531A-4304-BA2D-145CE343754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A1BA-7C5A-4D6F-BA52-4E9F9C4E63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0CA2-531A-4304-BA2D-145CE343754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A1BA-7C5A-4D6F-BA52-4E9F9C4E63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121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0CA2-531A-4304-BA2D-145CE343754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A1BA-7C5A-4D6F-BA52-4E9F9C4E63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173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0CA2-531A-4304-BA2D-145CE343754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A1BA-7C5A-4D6F-BA52-4E9F9C4E63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88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0CA2-531A-4304-BA2D-145CE343754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A1BA-7C5A-4D6F-BA52-4E9F9C4E63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682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0CA2-531A-4304-BA2D-145CE343754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A1BA-7C5A-4D6F-BA52-4E9F9C4E63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60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0CA2-531A-4304-BA2D-145CE343754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A1BA-7C5A-4D6F-BA52-4E9F9C4E63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91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0CA2-531A-4304-BA2D-145CE343754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A1BA-7C5A-4D6F-BA52-4E9F9C4E63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619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0CA2-531A-4304-BA2D-145CE343754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A1BA-7C5A-4D6F-BA52-4E9F9C4E63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477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0CA2-531A-4304-BA2D-145CE343754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A1BA-7C5A-4D6F-BA52-4E9F9C4E63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809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40CA2-531A-4304-BA2D-145CE343754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A1BA-7C5A-4D6F-BA52-4E9F9C4E63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742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40CA2-531A-4304-BA2D-145CE343754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DA1BA-7C5A-4D6F-BA52-4E9F9C4E63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3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400" u="sng" dirty="0" smtClean="0">
                <a:latin typeface="HfW precursive" panose="00000500000000000000" pitchFamily="2" charset="0"/>
              </a:rPr>
              <a:t>Friday 22</a:t>
            </a:r>
            <a:r>
              <a:rPr lang="en-GB" sz="5400" u="sng" baseline="30000" dirty="0" smtClean="0">
                <a:latin typeface="HfW precursive" panose="00000500000000000000" pitchFamily="2" charset="0"/>
              </a:rPr>
              <a:t>nd</a:t>
            </a:r>
            <a:r>
              <a:rPr lang="en-GB" sz="5400" u="sng" dirty="0" smtClean="0">
                <a:latin typeface="HfW precursive" panose="00000500000000000000" pitchFamily="2" charset="0"/>
              </a:rPr>
              <a:t> January 2021</a:t>
            </a:r>
            <a:endParaRPr lang="en-GB" sz="5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u="sng" dirty="0" smtClean="0">
                <a:latin typeface="HfW precursive" panose="00000500000000000000" pitchFamily="2" charset="0"/>
              </a:rPr>
              <a:t>Reading/Phonics</a:t>
            </a:r>
            <a:endParaRPr lang="en-GB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675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2" y="432261"/>
            <a:ext cx="10963275" cy="5918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061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437" y="357447"/>
            <a:ext cx="11287125" cy="6201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32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062" y="241068"/>
            <a:ext cx="11430000" cy="6259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555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462" y="207819"/>
            <a:ext cx="11220450" cy="6458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289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250" y="374073"/>
            <a:ext cx="11430000" cy="6068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021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Office Theme</vt:lpstr>
      <vt:lpstr>Friday 22nd January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 22nd January 2021</dc:title>
  <dc:creator>Abigail Williams</dc:creator>
  <cp:lastModifiedBy>Abigail Williams</cp:lastModifiedBy>
  <cp:revision>3</cp:revision>
  <dcterms:created xsi:type="dcterms:W3CDTF">2021-01-11T12:41:35Z</dcterms:created>
  <dcterms:modified xsi:type="dcterms:W3CDTF">2021-01-11T12:51:39Z</dcterms:modified>
</cp:coreProperties>
</file>