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6D045-563C-4C3D-ADDA-4F0543FE3779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9368D-F214-43C4-BABC-5221E2A26B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4303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6D045-563C-4C3D-ADDA-4F0543FE3779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9368D-F214-43C4-BABC-5221E2A26B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40392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6D045-563C-4C3D-ADDA-4F0543FE3779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9368D-F214-43C4-BABC-5221E2A26B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6227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6D045-563C-4C3D-ADDA-4F0543FE3779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9368D-F214-43C4-BABC-5221E2A26B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1987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6D045-563C-4C3D-ADDA-4F0543FE3779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9368D-F214-43C4-BABC-5221E2A26B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0586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6D045-563C-4C3D-ADDA-4F0543FE3779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9368D-F214-43C4-BABC-5221E2A26B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08782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6D045-563C-4C3D-ADDA-4F0543FE3779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9368D-F214-43C4-BABC-5221E2A26B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70672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6D045-563C-4C3D-ADDA-4F0543FE3779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9368D-F214-43C4-BABC-5221E2A26B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4432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6D045-563C-4C3D-ADDA-4F0543FE3779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9368D-F214-43C4-BABC-5221E2A26B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177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6D045-563C-4C3D-ADDA-4F0543FE3779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9368D-F214-43C4-BABC-5221E2A26B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0005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6D045-563C-4C3D-ADDA-4F0543FE3779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9368D-F214-43C4-BABC-5221E2A26B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27954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76D045-563C-4C3D-ADDA-4F0543FE3779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B9368D-F214-43C4-BABC-5221E2A26B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8438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4800" u="sng" dirty="0" smtClean="0">
                <a:latin typeface="HfW precursive" panose="00000500000000000000" pitchFamily="2" charset="0"/>
              </a:rPr>
              <a:t>Tuesday 23</a:t>
            </a:r>
            <a:r>
              <a:rPr lang="en-GB" sz="4800" u="sng" baseline="30000" dirty="0" smtClean="0">
                <a:latin typeface="HfW precursive" panose="00000500000000000000" pitchFamily="2" charset="0"/>
              </a:rPr>
              <a:t>rd</a:t>
            </a:r>
            <a:r>
              <a:rPr lang="en-GB" sz="4800" u="sng" dirty="0" smtClean="0">
                <a:latin typeface="HfW precursive" panose="00000500000000000000" pitchFamily="2" charset="0"/>
              </a:rPr>
              <a:t> February 2021</a:t>
            </a:r>
            <a:endParaRPr lang="en-GB" sz="4800" u="sng" dirty="0">
              <a:latin typeface="HfW precursive" panose="000005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sz="3200" u="sng" dirty="0" smtClean="0">
                <a:latin typeface="HfW precursive" panose="00000500000000000000" pitchFamily="2" charset="0"/>
              </a:rPr>
              <a:t>Reading/Phonics</a:t>
            </a:r>
            <a:endParaRPr lang="en-GB" u="sng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98674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9050" y="207818"/>
            <a:ext cx="11487150" cy="6417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80732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282632"/>
            <a:ext cx="11430000" cy="63093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97989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900" y="282633"/>
            <a:ext cx="11506200" cy="61680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85615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2425" y="157943"/>
            <a:ext cx="11487150" cy="6375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29228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1827" y="349135"/>
            <a:ext cx="11468100" cy="6089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84798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5</Words>
  <Application>Microsoft Office PowerPoint</Application>
  <PresentationFormat>Widescreen</PresentationFormat>
  <Paragraphs>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HfW precursive</vt:lpstr>
      <vt:lpstr>Office Theme</vt:lpstr>
      <vt:lpstr>Tuesday 23rd February 2021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Tuesday 23rd February 2021</dc:title>
  <dc:creator>Abigail Williams</dc:creator>
  <cp:lastModifiedBy>Abigail Williams</cp:lastModifiedBy>
  <cp:revision>3</cp:revision>
  <dcterms:created xsi:type="dcterms:W3CDTF">2021-02-04T10:39:40Z</dcterms:created>
  <dcterms:modified xsi:type="dcterms:W3CDTF">2021-02-04T10:43:35Z</dcterms:modified>
</cp:coreProperties>
</file>