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51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19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6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60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92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3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231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49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9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8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C09C8-86AC-410B-AA43-AEDF5517D2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DF31E-7FB3-4591-8D6E-3D8450DBA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4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precursive" panose="00000500000000000000" pitchFamily="2" charset="0"/>
              </a:rPr>
              <a:t>Wednesday 24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04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141316"/>
            <a:ext cx="11401425" cy="640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1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224444"/>
            <a:ext cx="11544300" cy="635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123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274320"/>
            <a:ext cx="11487150" cy="616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7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216131"/>
            <a:ext cx="11525250" cy="630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34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Wednesday 24th February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24th February 2021</dc:title>
  <dc:creator>Abigail Williams</dc:creator>
  <cp:lastModifiedBy>Abigail Williams</cp:lastModifiedBy>
  <cp:revision>1</cp:revision>
  <dcterms:created xsi:type="dcterms:W3CDTF">2021-02-04T11:45:43Z</dcterms:created>
  <dcterms:modified xsi:type="dcterms:W3CDTF">2021-02-04T11:46:01Z</dcterms:modified>
</cp:coreProperties>
</file>