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7C67-E172-4C01-ABA0-ADDC1F08CBA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2ADC-EF26-44AD-A407-974570789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16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7C67-E172-4C01-ABA0-ADDC1F08CBA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2ADC-EF26-44AD-A407-974570789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664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7C67-E172-4C01-ABA0-ADDC1F08CBA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2ADC-EF26-44AD-A407-974570789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728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7C67-E172-4C01-ABA0-ADDC1F08CBA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2ADC-EF26-44AD-A407-974570789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641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7C67-E172-4C01-ABA0-ADDC1F08CBA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2ADC-EF26-44AD-A407-974570789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900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7C67-E172-4C01-ABA0-ADDC1F08CBA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2ADC-EF26-44AD-A407-974570789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071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7C67-E172-4C01-ABA0-ADDC1F08CBA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2ADC-EF26-44AD-A407-974570789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66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7C67-E172-4C01-ABA0-ADDC1F08CBA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2ADC-EF26-44AD-A407-974570789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7C67-E172-4C01-ABA0-ADDC1F08CBA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2ADC-EF26-44AD-A407-974570789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977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7C67-E172-4C01-ABA0-ADDC1F08CBA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2ADC-EF26-44AD-A407-974570789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77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7C67-E172-4C01-ABA0-ADDC1F08CBA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2ADC-EF26-44AD-A407-974570789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323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07C67-E172-4C01-ABA0-ADDC1F08CBA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E2ADC-EF26-44AD-A407-974570789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876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precursive" panose="00000500000000000000" pitchFamily="2" charset="0"/>
              </a:rPr>
              <a:t>Monday 25</a:t>
            </a:r>
            <a:r>
              <a:rPr lang="en-GB" sz="48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800" u="sng" dirty="0" smtClean="0">
                <a:latin typeface="HfW precursive" panose="00000500000000000000" pitchFamily="2" charset="0"/>
              </a:rPr>
              <a:t> January 2021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200" u="sng" dirty="0" smtClean="0">
                <a:latin typeface="HfW precursive" panose="00000500000000000000" pitchFamily="2" charset="0"/>
              </a:rPr>
              <a:t>Reading/Phonics</a:t>
            </a:r>
            <a:endParaRPr lang="en-GB" sz="32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18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390525"/>
            <a:ext cx="10134600" cy="607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083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331" y="503699"/>
            <a:ext cx="9153178" cy="58007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759142" y="939338"/>
            <a:ext cx="23275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HfW precursive" panose="00000500000000000000" pitchFamily="2" charset="0"/>
              </a:rPr>
              <a:t>Can you think of some words for each of the long vowel sounds?</a:t>
            </a:r>
            <a:endParaRPr lang="en-GB" sz="2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069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227" y="116378"/>
            <a:ext cx="11258550" cy="6595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623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987" y="349135"/>
            <a:ext cx="10868025" cy="6134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747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349136"/>
            <a:ext cx="11544300" cy="6267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630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975" y="232757"/>
            <a:ext cx="11068050" cy="630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522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</Words>
  <Application>Microsoft Office PowerPoint</Application>
  <PresentationFormat>Widescreen</PresentationFormat>
  <Paragraphs>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HfW precursive</vt:lpstr>
      <vt:lpstr>Office Theme</vt:lpstr>
      <vt:lpstr>Monday 25th January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25th January 2021</dc:title>
  <dc:creator>Abigail Williams</dc:creator>
  <cp:lastModifiedBy>Abigail Williams</cp:lastModifiedBy>
  <cp:revision>3</cp:revision>
  <dcterms:created xsi:type="dcterms:W3CDTF">2021-01-14T09:05:10Z</dcterms:created>
  <dcterms:modified xsi:type="dcterms:W3CDTF">2021-01-14T09:08:10Z</dcterms:modified>
</cp:coreProperties>
</file>