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95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911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90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13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54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6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161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29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08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7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06C7A-46F6-4E78-B9F4-A3C26AB41B82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F7A95-E528-40F3-9C28-168AD0E3C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7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precursive" panose="00000500000000000000" pitchFamily="2" charset="0"/>
              </a:rPr>
              <a:t>Thursday 25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sz="3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204" y="216130"/>
            <a:ext cx="9848850" cy="6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24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5" y="249382"/>
            <a:ext cx="11449050" cy="63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6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" y="141316"/>
            <a:ext cx="11477625" cy="647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3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33004"/>
            <a:ext cx="11506200" cy="642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18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Thursday 25th February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25th February 2021</dc:title>
  <dc:creator>Abigail Williams</dc:creator>
  <cp:lastModifiedBy>Abigail Williams</cp:lastModifiedBy>
  <cp:revision>1</cp:revision>
  <dcterms:created xsi:type="dcterms:W3CDTF">2021-02-04T13:14:10Z</dcterms:created>
  <dcterms:modified xsi:type="dcterms:W3CDTF">2021-02-04T13:14:33Z</dcterms:modified>
</cp:coreProperties>
</file>