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21D7E-FBA9-4520-9664-64D85A137EA9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D0F5-1BDC-4686-802B-C12EF701B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694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21D7E-FBA9-4520-9664-64D85A137EA9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D0F5-1BDC-4686-802B-C12EF701B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419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21D7E-FBA9-4520-9664-64D85A137EA9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D0F5-1BDC-4686-802B-C12EF701B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102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21D7E-FBA9-4520-9664-64D85A137EA9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D0F5-1BDC-4686-802B-C12EF701B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892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21D7E-FBA9-4520-9664-64D85A137EA9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D0F5-1BDC-4686-802B-C12EF701B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060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21D7E-FBA9-4520-9664-64D85A137EA9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D0F5-1BDC-4686-802B-C12EF701B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82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21D7E-FBA9-4520-9664-64D85A137EA9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D0F5-1BDC-4686-802B-C12EF701B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803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21D7E-FBA9-4520-9664-64D85A137EA9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D0F5-1BDC-4686-802B-C12EF701B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054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21D7E-FBA9-4520-9664-64D85A137EA9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D0F5-1BDC-4686-802B-C12EF701B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997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21D7E-FBA9-4520-9664-64D85A137EA9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D0F5-1BDC-4686-802B-C12EF701B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530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21D7E-FBA9-4520-9664-64D85A137EA9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D0F5-1BDC-4686-802B-C12EF701B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963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21D7E-FBA9-4520-9664-64D85A137EA9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7D0F5-1BDC-4686-802B-C12EF701B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5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u="sng" dirty="0" smtClean="0">
                <a:latin typeface="HfW precursive" panose="00000500000000000000" pitchFamily="2" charset="0"/>
              </a:rPr>
              <a:t>Monday 25</a:t>
            </a:r>
            <a:r>
              <a:rPr lang="en-GB" sz="48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4800" u="sng" dirty="0" smtClean="0">
                <a:latin typeface="HfW precursive" panose="00000500000000000000" pitchFamily="2" charset="0"/>
              </a:rPr>
              <a:t> January 2021</a:t>
            </a:r>
            <a:endParaRPr lang="en-GB" sz="48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200" u="sng" dirty="0" smtClean="0">
                <a:latin typeface="HfW precursive" panose="00000500000000000000" pitchFamily="2" charset="0"/>
              </a:rPr>
              <a:t>Reading</a:t>
            </a:r>
            <a:endParaRPr lang="en-GB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058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5" y="266007"/>
            <a:ext cx="10991850" cy="6217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017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387" y="399011"/>
            <a:ext cx="11325225" cy="6192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08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550" y="149628"/>
            <a:ext cx="11439525" cy="638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888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HfW precursive</vt:lpstr>
      <vt:lpstr>Office Theme</vt:lpstr>
      <vt:lpstr>Monday 25th January 2021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25th January 2021</dc:title>
  <dc:creator>Abigail Williams</dc:creator>
  <cp:lastModifiedBy>Abigail Williams</cp:lastModifiedBy>
  <cp:revision>1</cp:revision>
  <dcterms:created xsi:type="dcterms:W3CDTF">2021-01-15T11:00:13Z</dcterms:created>
  <dcterms:modified xsi:type="dcterms:W3CDTF">2021-01-15T11:00:47Z</dcterms:modified>
</cp:coreProperties>
</file>