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02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85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6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10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24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09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79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60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59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46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11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9E3EA-4DB3-49DC-BCB4-624E8106A9FD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3D175-2D3B-4673-ACF9-8D1E4597C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2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Friday 26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February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918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7" y="157162"/>
            <a:ext cx="10906125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63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191193"/>
            <a:ext cx="11468100" cy="636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05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182879"/>
            <a:ext cx="11401425" cy="645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152" y="224443"/>
            <a:ext cx="11363325" cy="615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142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237" y="108065"/>
            <a:ext cx="11439525" cy="644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5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Friday 26th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26th February 2021</dc:title>
  <dc:creator>Abigail Williams</dc:creator>
  <cp:lastModifiedBy>Abigail Williams</cp:lastModifiedBy>
  <cp:revision>2</cp:revision>
  <dcterms:created xsi:type="dcterms:W3CDTF">2021-02-04T13:23:19Z</dcterms:created>
  <dcterms:modified xsi:type="dcterms:W3CDTF">2021-02-04T13:27:02Z</dcterms:modified>
</cp:coreProperties>
</file>