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5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8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9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9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7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7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1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99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1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C8DA-D8FB-4B12-800D-EB32D075BE2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8CA1-34A2-4274-A06B-E4B18F5C5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9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u="sng" dirty="0" smtClean="0">
                <a:latin typeface="HfW precursive" panose="00000500000000000000" pitchFamily="2" charset="0"/>
              </a:rPr>
              <a:t>Wednesday 27</a:t>
            </a:r>
            <a:r>
              <a:rPr lang="en-GB" sz="48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4800" u="sng" dirty="0" smtClean="0">
                <a:latin typeface="HfW precursive" panose="00000500000000000000" pitchFamily="2" charset="0"/>
              </a:rPr>
              <a:t> January 2021</a:t>
            </a:r>
            <a:endParaRPr lang="en-GB" sz="4800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u="sng" dirty="0" smtClean="0">
                <a:latin typeface="HfW precursive" panose="00000500000000000000" pitchFamily="2" charset="0"/>
              </a:rPr>
              <a:t>Reading/Phonics</a:t>
            </a:r>
            <a:endParaRPr lang="en-GB" sz="32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5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542925"/>
            <a:ext cx="96774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82880"/>
            <a:ext cx="114014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62" y="357448"/>
            <a:ext cx="11382375" cy="6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6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432262"/>
            <a:ext cx="11382375" cy="60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2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" y="906087"/>
            <a:ext cx="8112105" cy="5237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384" y="274320"/>
            <a:ext cx="743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Task – Can you complete the alternative spelling grid.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0749" y="1230284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Tomorrow we are going to be focussing on the ‘</a:t>
            </a:r>
            <a:r>
              <a:rPr lang="en-GB" dirty="0" err="1" smtClean="0">
                <a:latin typeface="HfW precursive" panose="00000500000000000000" pitchFamily="2" charset="0"/>
              </a:rPr>
              <a:t>oe</a:t>
            </a:r>
            <a:r>
              <a:rPr lang="en-GB" dirty="0" smtClean="0">
                <a:latin typeface="HfW precursive" panose="00000500000000000000" pitchFamily="2" charset="0"/>
              </a:rPr>
              <a:t>’ sound.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9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HfW precursive</vt:lpstr>
      <vt:lpstr>Office Theme</vt:lpstr>
      <vt:lpstr>Wednesday 27th January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27th January 2021</dc:title>
  <dc:creator>Abigail Williams</dc:creator>
  <cp:lastModifiedBy>Abigail Williams</cp:lastModifiedBy>
  <cp:revision>4</cp:revision>
  <dcterms:created xsi:type="dcterms:W3CDTF">2021-01-14T11:45:19Z</dcterms:created>
  <dcterms:modified xsi:type="dcterms:W3CDTF">2021-01-14T11:49:31Z</dcterms:modified>
</cp:coreProperties>
</file>