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D9F9-19CF-4288-81E3-6CCB5253BA47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86A3-8AB9-478F-8D1B-53195A3BC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1566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D9F9-19CF-4288-81E3-6CCB5253BA47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86A3-8AB9-478F-8D1B-53195A3BC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194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D9F9-19CF-4288-81E3-6CCB5253BA47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86A3-8AB9-478F-8D1B-53195A3BC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9284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D9F9-19CF-4288-81E3-6CCB5253BA47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86A3-8AB9-478F-8D1B-53195A3BC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628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D9F9-19CF-4288-81E3-6CCB5253BA47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86A3-8AB9-478F-8D1B-53195A3BC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043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D9F9-19CF-4288-81E3-6CCB5253BA47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86A3-8AB9-478F-8D1B-53195A3BC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5473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D9F9-19CF-4288-81E3-6CCB5253BA47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86A3-8AB9-478F-8D1B-53195A3BC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403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D9F9-19CF-4288-81E3-6CCB5253BA47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86A3-8AB9-478F-8D1B-53195A3BC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491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D9F9-19CF-4288-81E3-6CCB5253BA47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86A3-8AB9-478F-8D1B-53195A3BC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1330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D9F9-19CF-4288-81E3-6CCB5253BA47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86A3-8AB9-478F-8D1B-53195A3BC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303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D9F9-19CF-4288-81E3-6CCB5253BA47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486A3-8AB9-478F-8D1B-53195A3BC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746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FD9F9-19CF-4288-81E3-6CCB5253BA47}" type="datetimeFigureOut">
              <a:rPr lang="en-GB" smtClean="0"/>
              <a:t>14/01/2021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486A3-8AB9-478F-8D1B-53195A3BC6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0282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precursive" panose="00000500000000000000" pitchFamily="2" charset="0"/>
              </a:rPr>
              <a:t>Thursday 28</a:t>
            </a:r>
            <a:r>
              <a:rPr lang="en-GB" sz="48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800" u="sng" dirty="0" smtClean="0">
                <a:latin typeface="HfW precursive" panose="00000500000000000000" pitchFamily="2" charset="0"/>
              </a:rPr>
              <a:t> January 2021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u="sng" dirty="0" smtClean="0">
                <a:latin typeface="HfW precursive" panose="00000500000000000000" pitchFamily="2" charset="0"/>
              </a:rPr>
              <a:t>Reading/Phonics</a:t>
            </a:r>
            <a:endParaRPr lang="en-GB" sz="40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55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921" y="374497"/>
            <a:ext cx="8974182" cy="613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670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33303" y="269177"/>
            <a:ext cx="8446361" cy="6267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1099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417" y="226197"/>
            <a:ext cx="9196251" cy="6379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615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5737" y="222069"/>
            <a:ext cx="8876075" cy="654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840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66205" y="836023"/>
            <a:ext cx="970570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Task: With an adult play the ‘oa’, ‘</a:t>
            </a:r>
            <a:r>
              <a:rPr lang="en-GB" sz="3600" dirty="0" err="1" smtClean="0">
                <a:latin typeface="HfW precursive" panose="00000500000000000000" pitchFamily="2" charset="0"/>
              </a:rPr>
              <a:t>oe</a:t>
            </a:r>
            <a:r>
              <a:rPr lang="en-GB" sz="3600" dirty="0" smtClean="0">
                <a:latin typeface="HfW precursive" panose="00000500000000000000" pitchFamily="2" charset="0"/>
              </a:rPr>
              <a:t>’, ‘o_e’ and ‘ow’ word snap game.</a:t>
            </a:r>
          </a:p>
          <a:p>
            <a:r>
              <a:rPr lang="en-GB" sz="3600" dirty="0" smtClean="0">
                <a:latin typeface="HfW precursive" panose="00000500000000000000" pitchFamily="2" charset="0"/>
              </a:rPr>
              <a:t>Let’s see who can win the most cards. </a:t>
            </a:r>
          </a:p>
          <a:p>
            <a:endParaRPr lang="en-GB" sz="3600" dirty="0">
              <a:latin typeface="HfW precursive" panose="00000500000000000000" pitchFamily="2" charset="0"/>
            </a:endParaRPr>
          </a:p>
          <a:p>
            <a:endParaRPr lang="en-GB" sz="3600" dirty="0" smtClean="0">
              <a:latin typeface="HfW precursive" panose="00000500000000000000" pitchFamily="2" charset="0"/>
            </a:endParaRPr>
          </a:p>
          <a:p>
            <a:r>
              <a:rPr lang="en-GB" sz="3600" dirty="0" smtClean="0">
                <a:latin typeface="HfW precursive" panose="00000500000000000000" pitchFamily="2" charset="0"/>
              </a:rPr>
              <a:t>Challenge: Once you have finished…</a:t>
            </a:r>
          </a:p>
          <a:p>
            <a:r>
              <a:rPr lang="en-GB" sz="3600" dirty="0" smtClean="0">
                <a:latin typeface="HfW precursive" panose="00000500000000000000" pitchFamily="2" charset="0"/>
              </a:rPr>
              <a:t>Can you write 5 sentences using the words with the alternative spelling for ‘oa’?</a:t>
            </a:r>
            <a:endParaRPr lang="en-GB" sz="36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578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61</Words>
  <Application>Microsoft Office PowerPoint</Application>
  <PresentationFormat>Widescreen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Office Theme</vt:lpstr>
      <vt:lpstr>Thursday 28th January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 28th January 2021</dc:title>
  <dc:creator>Abigail Williams</dc:creator>
  <cp:lastModifiedBy>Abigail Williams</cp:lastModifiedBy>
  <cp:revision>3</cp:revision>
  <dcterms:created xsi:type="dcterms:W3CDTF">2021-01-14T19:59:20Z</dcterms:created>
  <dcterms:modified xsi:type="dcterms:W3CDTF">2021-01-14T20:08:29Z</dcterms:modified>
</cp:coreProperties>
</file>