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68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22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3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9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3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6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21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74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50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7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14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58F2F-D110-4047-9FAD-156D49332CA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F5DD7-3F61-4CAF-9FE9-BF9ACC739A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29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Friday 29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January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precursive" panose="00000500000000000000" pitchFamily="2" charset="0"/>
                <a:cs typeface="Arial" panose="020B0604020202020204" pitchFamily="34" charset="0"/>
              </a:rPr>
              <a:t>Reading/Phonics</a:t>
            </a:r>
            <a:endParaRPr lang="en-GB" sz="4000" u="sng" dirty="0">
              <a:latin typeface="HfW precursive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06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777" y="599030"/>
            <a:ext cx="10332720" cy="572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34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292" y="148498"/>
            <a:ext cx="9091748" cy="654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0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657" y="119305"/>
            <a:ext cx="9326879" cy="655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83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417" y="339634"/>
            <a:ext cx="9522823" cy="62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3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Friday 29th January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29th January 2021</dc:title>
  <dc:creator>Abigail Williams</dc:creator>
  <cp:lastModifiedBy>Abigail Williams</cp:lastModifiedBy>
  <cp:revision>2</cp:revision>
  <dcterms:created xsi:type="dcterms:W3CDTF">2021-01-14T21:06:39Z</dcterms:created>
  <dcterms:modified xsi:type="dcterms:W3CDTF">2021-01-14T21:10:10Z</dcterms:modified>
</cp:coreProperties>
</file>