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71175-BBAE-4186-9E5E-C29B842E5D46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49B0-B952-45A4-876C-A286C48055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3202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71175-BBAE-4186-9E5E-C29B842E5D46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49B0-B952-45A4-876C-A286C48055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6530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71175-BBAE-4186-9E5E-C29B842E5D46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49B0-B952-45A4-876C-A286C48055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5073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71175-BBAE-4186-9E5E-C29B842E5D46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49B0-B952-45A4-876C-A286C48055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1213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71175-BBAE-4186-9E5E-C29B842E5D46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49B0-B952-45A4-876C-A286C48055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1748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71175-BBAE-4186-9E5E-C29B842E5D46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49B0-B952-45A4-876C-A286C48055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742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71175-BBAE-4186-9E5E-C29B842E5D46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49B0-B952-45A4-876C-A286C48055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1023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71175-BBAE-4186-9E5E-C29B842E5D46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49B0-B952-45A4-876C-A286C48055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9161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71175-BBAE-4186-9E5E-C29B842E5D46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49B0-B952-45A4-876C-A286C48055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7039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71175-BBAE-4186-9E5E-C29B842E5D46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49B0-B952-45A4-876C-A286C48055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0586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71175-BBAE-4186-9E5E-C29B842E5D46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49B0-B952-45A4-876C-A286C48055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8339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271175-BBAE-4186-9E5E-C29B842E5D46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7649B0-B952-45A4-876C-A286C48055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1929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800" u="sng" dirty="0" smtClean="0">
                <a:latin typeface="HfW precursive" panose="00000500000000000000" pitchFamily="2" charset="0"/>
              </a:rPr>
              <a:t>Wednesday 3</a:t>
            </a:r>
            <a:r>
              <a:rPr lang="en-GB" sz="4800" u="sng" baseline="30000" dirty="0" smtClean="0">
                <a:latin typeface="HfW precursive" panose="00000500000000000000" pitchFamily="2" charset="0"/>
              </a:rPr>
              <a:t>rd</a:t>
            </a:r>
            <a:r>
              <a:rPr lang="en-GB" sz="4800" u="sng" dirty="0" smtClean="0">
                <a:latin typeface="HfW precursive" panose="00000500000000000000" pitchFamily="2" charset="0"/>
              </a:rPr>
              <a:t> March 2021</a:t>
            </a:r>
            <a:endParaRPr lang="en-GB" sz="4800" u="sng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3600" u="sng" dirty="0" smtClean="0">
                <a:latin typeface="HfW precursive" panose="00000500000000000000" pitchFamily="2" charset="0"/>
              </a:rPr>
              <a:t>Reading/Phonics</a:t>
            </a:r>
            <a:endParaRPr lang="en-GB" sz="3600" u="sng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6012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3851" y="182879"/>
            <a:ext cx="9291637" cy="6387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5094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1681" y="299027"/>
            <a:ext cx="8446361" cy="6214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601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2492" y="320664"/>
            <a:ext cx="8497524" cy="6124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5788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0423" y="146486"/>
            <a:ext cx="8839472" cy="6579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434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8539" y="966651"/>
            <a:ext cx="9061948" cy="542108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78823" y="235131"/>
            <a:ext cx="2860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Y1 Task: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89092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8</Words>
  <Application>Microsoft Office PowerPoint</Application>
  <PresentationFormat>Widescreen</PresentationFormat>
  <Paragraphs>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HfW precursive</vt:lpstr>
      <vt:lpstr>Office Theme</vt:lpstr>
      <vt:lpstr>Wednesday 3rd March 2021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Wednesday 3rd March 2021</dc:title>
  <dc:creator>Abigail Williams</dc:creator>
  <cp:lastModifiedBy>Abigail Williams</cp:lastModifiedBy>
  <cp:revision>3</cp:revision>
  <dcterms:created xsi:type="dcterms:W3CDTF">2021-02-21T21:02:09Z</dcterms:created>
  <dcterms:modified xsi:type="dcterms:W3CDTF">2021-02-21T21:16:50Z</dcterms:modified>
</cp:coreProperties>
</file>