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15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69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42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730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12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704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012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528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17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84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14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22A8-59D8-4606-B161-EF214DF89661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14C15-57E5-4330-9A08-BE6358325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11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Thursday 4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5400" u="sng" dirty="0" smtClean="0">
                <a:latin typeface="HfW precursive" panose="00000500000000000000" pitchFamily="2" charset="0"/>
              </a:rPr>
              <a:t> March 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u="sng" dirty="0" smtClean="0">
                <a:latin typeface="HfW precursive" panose="00000500000000000000" pitchFamily="2" charset="0"/>
              </a:rPr>
              <a:t>Reading/Phonics</a:t>
            </a:r>
            <a:endParaRPr lang="en-GB" sz="36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11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2413" y="252478"/>
            <a:ext cx="8870904" cy="6122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701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5554" y="305833"/>
            <a:ext cx="8465276" cy="6240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464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788" y="352262"/>
            <a:ext cx="9383486" cy="616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612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4742" y="370914"/>
            <a:ext cx="8314509" cy="621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783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HfW precursive</vt:lpstr>
      <vt:lpstr>Office Theme</vt:lpstr>
      <vt:lpstr>Thursday 4th March 2021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 4th March 2021</dc:title>
  <dc:creator>Abigail Williams</dc:creator>
  <cp:lastModifiedBy>Abigail Williams</cp:lastModifiedBy>
  <cp:revision>2</cp:revision>
  <dcterms:created xsi:type="dcterms:W3CDTF">2021-02-21T21:29:11Z</dcterms:created>
  <dcterms:modified xsi:type="dcterms:W3CDTF">2021-02-21T21:33:12Z</dcterms:modified>
</cp:coreProperties>
</file>