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591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68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517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61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55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34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09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65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43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87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F65B7-F1C3-444E-B13F-C4266620346C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44787-08BF-4423-BCA1-61BEB441D8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51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u="sng" dirty="0" smtClean="0">
                <a:latin typeface="HfW precursive" panose="00000500000000000000" pitchFamily="2" charset="0"/>
              </a:rPr>
              <a:t>Friday 5</a:t>
            </a:r>
            <a:r>
              <a:rPr lang="en-GB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u="sng" dirty="0" smtClean="0">
                <a:latin typeface="HfW precursive" panose="00000500000000000000" pitchFamily="2" charset="0"/>
              </a:rPr>
              <a:t> March 2021</a:t>
            </a:r>
            <a:endParaRPr lang="en-GB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000" u="sng" dirty="0" smtClean="0">
                <a:latin typeface="HfW precursive" panose="00000500000000000000" pitchFamily="2" charset="0"/>
              </a:rPr>
              <a:t>Reading/Phonics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6143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5737" y="162628"/>
            <a:ext cx="8719457" cy="639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37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6365" y="256793"/>
            <a:ext cx="8692243" cy="6365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960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423" y="131637"/>
            <a:ext cx="8564064" cy="641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503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5658" y="339634"/>
            <a:ext cx="9981791" cy="641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70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7989" y="293920"/>
            <a:ext cx="8561478" cy="625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278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Friday 5th March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5th March 2021</dc:title>
  <dc:creator>Abigail Williams</dc:creator>
  <cp:lastModifiedBy>Abigail Williams</cp:lastModifiedBy>
  <cp:revision>3</cp:revision>
  <dcterms:created xsi:type="dcterms:W3CDTF">2021-02-21T21:55:16Z</dcterms:created>
  <dcterms:modified xsi:type="dcterms:W3CDTF">2021-02-21T22:01:53Z</dcterms:modified>
</cp:coreProperties>
</file>