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D095A-6C31-4E18-93C0-D6FE2668E3C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453F-571F-455D-B739-D5672CC41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10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D095A-6C31-4E18-93C0-D6FE2668E3C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453F-571F-455D-B739-D5672CC41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167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D095A-6C31-4E18-93C0-D6FE2668E3C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453F-571F-455D-B739-D5672CC41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48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D095A-6C31-4E18-93C0-D6FE2668E3C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453F-571F-455D-B739-D5672CC41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19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D095A-6C31-4E18-93C0-D6FE2668E3C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453F-571F-455D-B739-D5672CC41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739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D095A-6C31-4E18-93C0-D6FE2668E3C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453F-571F-455D-B739-D5672CC41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464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D095A-6C31-4E18-93C0-D6FE2668E3C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453F-571F-455D-B739-D5672CC41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222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D095A-6C31-4E18-93C0-D6FE2668E3C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453F-571F-455D-B739-D5672CC41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314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D095A-6C31-4E18-93C0-D6FE2668E3C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453F-571F-455D-B739-D5672CC41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919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D095A-6C31-4E18-93C0-D6FE2668E3C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453F-571F-455D-B739-D5672CC41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618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D095A-6C31-4E18-93C0-D6FE2668E3C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453F-571F-455D-B739-D5672CC41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170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D095A-6C31-4E18-93C0-D6FE2668E3C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0453F-571F-455D-B739-D5672CC41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207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5400" u="sng" dirty="0" smtClean="0">
                <a:latin typeface="HfW precursive" panose="00000500000000000000" pitchFamily="2" charset="0"/>
              </a:rPr>
              <a:t>Tuesday 9</a:t>
            </a:r>
            <a:r>
              <a:rPr lang="en-GB" sz="54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5400" u="sng" dirty="0" smtClean="0">
                <a:latin typeface="HfW precursive" panose="00000500000000000000" pitchFamily="2" charset="0"/>
              </a:rPr>
              <a:t> February 2021</a:t>
            </a:r>
            <a:endParaRPr lang="en-GB" sz="54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600" u="sng" dirty="0" smtClean="0">
                <a:latin typeface="HfW precursive" panose="00000500000000000000" pitchFamily="2" charset="0"/>
              </a:rPr>
              <a:t>Phonics/Reading</a:t>
            </a:r>
            <a:endParaRPr lang="en-GB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54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4743" y="509411"/>
            <a:ext cx="8289607" cy="5877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098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1053" y="234943"/>
            <a:ext cx="8585426" cy="6334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243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6994" y="211699"/>
            <a:ext cx="8697005" cy="644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236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7177" y="179675"/>
            <a:ext cx="8470174" cy="6470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435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HfW precursive</vt:lpstr>
      <vt:lpstr>Office Theme</vt:lpstr>
      <vt:lpstr>Tuesday 9th February 2021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 9th February 2021</dc:title>
  <dc:creator>Abigail Williams</dc:creator>
  <cp:lastModifiedBy>Abigail Williams</cp:lastModifiedBy>
  <cp:revision>2</cp:revision>
  <dcterms:created xsi:type="dcterms:W3CDTF">2021-02-02T20:10:28Z</dcterms:created>
  <dcterms:modified xsi:type="dcterms:W3CDTF">2021-02-02T20:15:42Z</dcterms:modified>
</cp:coreProperties>
</file>