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30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249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15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81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96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806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11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62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39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24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1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0098A-797F-4A54-84D0-5E884FEEBD5F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C47E-37D7-4A25-81E5-9681004D48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57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Monday 22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nd</a:t>
            </a:r>
            <a:r>
              <a:rPr lang="en-GB" sz="4800" u="sng" dirty="0" smtClean="0">
                <a:latin typeface="HfW precursive" panose="00000500000000000000" pitchFamily="2" charset="0"/>
              </a:rPr>
              <a:t> February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803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843" y="204832"/>
            <a:ext cx="10042727" cy="639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25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673" y="413849"/>
            <a:ext cx="9534698" cy="596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2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232756"/>
            <a:ext cx="11410950" cy="635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142" y="299258"/>
            <a:ext cx="10831484" cy="622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53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41069"/>
            <a:ext cx="11582400" cy="643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116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Monday 22nd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22nd February 2021</dc:title>
  <dc:creator>Abigail Williams</dc:creator>
  <cp:lastModifiedBy>Abigail Williams</cp:lastModifiedBy>
  <cp:revision>2</cp:revision>
  <dcterms:created xsi:type="dcterms:W3CDTF">2021-02-04T10:00:22Z</dcterms:created>
  <dcterms:modified xsi:type="dcterms:W3CDTF">2021-02-04T10:03:27Z</dcterms:modified>
</cp:coreProperties>
</file>