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65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6" autoAdjust="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Friday 29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</a:t>
            </a:r>
            <a:r>
              <a:rPr lang="en-GB" dirty="0" smtClean="0">
                <a:latin typeface="Comic Sans MS" panose="030F0702030302020204" pitchFamily="66" charset="0"/>
              </a:rPr>
              <a:t>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7534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Today we are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going to think about the end of the story. 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https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  <a:hlinkClick r:id="rId2"/>
              </a:rPr>
              <a:t>://www.youtube.com/watch?v=oTHkob841AE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2567" y="2142604"/>
            <a:ext cx="2842553" cy="28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9827" y="412708"/>
            <a:ext cx="1164804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The ladybird managed to stop Hefty Hugh and Lanky Len from stealing the fine prize cow. 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39681" y="5765505"/>
            <a:ext cx="10494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do you think Hefty Hugh and Lanky Len should do?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18195" t="21234" r="20068" b="26073"/>
          <a:stretch/>
        </p:blipFill>
        <p:spPr>
          <a:xfrm>
            <a:off x="2187524" y="1587401"/>
            <a:ext cx="8032653" cy="385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9827" y="412708"/>
            <a:ext cx="1164804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Can you write a letter to the farmer from Lanky Len and Hefty Hugh? What do you think they might say? 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0504" y="2228590"/>
            <a:ext cx="71487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do we start a letter with? 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9145" y="3613585"/>
            <a:ext cx="71487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will you write in the letter?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36321" y="5130551"/>
            <a:ext cx="71487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How will you end your letter?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	</a:t>
            </a:r>
            <a:endParaRPr lang="en-GB" sz="2800" dirty="0" smtClean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6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819892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Write a </a:t>
            </a:r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letter to the farmer to say sorry. 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Write in sentences using capital letters, full stops and finger spaces. 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to start your letter with who it is to</a:t>
            </a: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and end your letter with who it is from. 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172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32</cp:revision>
  <dcterms:created xsi:type="dcterms:W3CDTF">2021-01-06T20:29:02Z</dcterms:created>
  <dcterms:modified xsi:type="dcterms:W3CDTF">2021-01-18T15:10:05Z</dcterms:modified>
</cp:coreProperties>
</file>