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636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THkob841AE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Friday 4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February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Today we are going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 be thinking about what it is like to be a farmer.</a:t>
            </a:r>
            <a:endParaRPr lang="en-GB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sort of jobs do you think a farmer has to do? 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6773" y="3521029"/>
            <a:ext cx="113818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Find out about some of the jobs on the farm by looking at the PowerPoint. </a:t>
            </a:r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2218" t="22633" r="17523" b="11837"/>
          <a:stretch/>
        </p:blipFill>
        <p:spPr>
          <a:xfrm>
            <a:off x="3049764" y="1981200"/>
            <a:ext cx="5915650" cy="433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88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58227" y="431465"/>
            <a:ext cx="11381850" cy="11295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Can you remember what the different jobs were? </a:t>
            </a: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Today we are going to write about the different jobs on a farm. You can write a list or some sentences to describe some of the jobs. </a:t>
            </a:r>
          </a:p>
          <a:p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  <a:p>
            <a:pPr algn="r"/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5910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Write a list or sentences to describe the different jobs that a farmer needs to do. </a:t>
            </a:r>
            <a:endParaRPr lang="en-GB" sz="2800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Remember </a:t>
            </a:r>
            <a:r>
              <a:rPr lang="en-GB" sz="2800" b="1" u="sng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to: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Spell the words </a:t>
            </a:r>
            <a:r>
              <a:rPr lang="en-GB" sz="2800" b="1" dirty="0" smtClean="0">
                <a:latin typeface="Comic Sans MS" panose="030F0702030302020204" pitchFamily="66" charset="0"/>
              </a:rPr>
              <a:t>and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, </a:t>
            </a:r>
            <a:r>
              <a:rPr lang="en-GB" sz="2800" b="1" dirty="0" smtClean="0">
                <a:latin typeface="Comic Sans MS" panose="030F0702030302020204" pitchFamily="66" charset="0"/>
              </a:rPr>
              <a:t>the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and </a:t>
            </a:r>
            <a:r>
              <a:rPr lang="en-GB" sz="2800" b="1" dirty="0" smtClean="0">
                <a:latin typeface="Comic Sans MS" panose="030F0702030302020204" pitchFamily="66" charset="0"/>
              </a:rPr>
              <a:t>to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 correctly in your writing if you need them.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Form your letters the correct way round 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capital letter to start your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sentences/each job on your list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a full stop at the end of every sentence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Use finger spaces between each </a:t>
            </a: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word</a:t>
            </a:r>
          </a:p>
          <a:p>
            <a:pPr marL="457200" indent="-457200">
              <a:buFontTx/>
              <a:buChar char="-"/>
            </a:pPr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Write each job on a new line if you are writing a list</a:t>
            </a:r>
            <a:endParaRPr lang="en-GB" sz="2800" dirty="0" smtClean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187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39</cp:revision>
  <dcterms:created xsi:type="dcterms:W3CDTF">2021-01-06T20:29:02Z</dcterms:created>
  <dcterms:modified xsi:type="dcterms:W3CDTF">2021-01-26T11:23:44Z</dcterms:modified>
</cp:coreProperties>
</file>