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v8RhfDwW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</a:t>
            </a:r>
            <a:r>
              <a:rPr lang="en-GB" dirty="0" smtClean="0">
                <a:latin typeface="Comic Sans MS" panose="030F0702030302020204" pitchFamily="66" charset="0"/>
              </a:rPr>
              <a:t>day 26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Write about where you would go on a magical journey. You could draw a picture to show what you would do there.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out the words to spell using your phonic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Spell your keywords correctly – the, to, no, go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Write in sentences using capital letters, finger spaces and full stops. 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Think carefully about how you form your letters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1" y="839950"/>
            <a:ext cx="1105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 week we have been reading the story ‘Katie in London’.</a:t>
            </a:r>
            <a:endParaRPr lang="en-GB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6" y="1709479"/>
            <a:ext cx="2802029" cy="2510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890" y="2657972"/>
            <a:ext cx="82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https://www.youtube.com/watch?v=5jv8RhfDwW0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533" y="5168123"/>
            <a:ext cx="9113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story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Katie went on a magical journey around London. 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563964"/>
            <a:ext cx="1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Where would you go on a journey if you could go anywhere in the world?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97" y="2381691"/>
            <a:ext cx="3627726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You might want to visit the Eiffel Tower in France…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731" t="16723" r="19227" b="9754"/>
          <a:stretch/>
        </p:blipFill>
        <p:spPr>
          <a:xfrm>
            <a:off x="4973783" y="1528950"/>
            <a:ext cx="2486964" cy="46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 the Golden Gate Bridge in the USA…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98" t="31534" r="18801" b="20170"/>
          <a:stretch/>
        </p:blipFill>
        <p:spPr>
          <a:xfrm>
            <a:off x="2244436" y="2078182"/>
            <a:ext cx="791094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 the Shard in England…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435" t="20361" r="38181" b="15625"/>
          <a:stretch/>
        </p:blipFill>
        <p:spPr>
          <a:xfrm>
            <a:off x="4585854" y="1551709"/>
            <a:ext cx="3172691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 the Great Wall of China …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71" t="37216" r="19759" b="15057"/>
          <a:stretch/>
        </p:blipFill>
        <p:spPr>
          <a:xfrm>
            <a:off x="2105889" y="2369126"/>
            <a:ext cx="7841673" cy="3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63964"/>
            <a:ext cx="120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Where in the World would you go?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569" t="30018" r="21143" b="11460"/>
          <a:stretch/>
        </p:blipFill>
        <p:spPr>
          <a:xfrm>
            <a:off x="2299853" y="1620981"/>
            <a:ext cx="7453746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364" y="563964"/>
            <a:ext cx="113884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Where in the World would you go?</a:t>
            </a:r>
          </a:p>
          <a:p>
            <a:pPr algn="ctr"/>
            <a:endParaRPr lang="en-GB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Today,  we are going to write about where we would go on a magical journey.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would go to Egypt to see the pyramids. </a:t>
            </a:r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GB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199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73</cp:revision>
  <dcterms:created xsi:type="dcterms:W3CDTF">2021-01-06T20:29:02Z</dcterms:created>
  <dcterms:modified xsi:type="dcterms:W3CDTF">2021-02-11T19:10:17Z</dcterms:modified>
</cp:coreProperties>
</file>