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82" r:id="rId4"/>
    <p:sldId id="283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4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43" autoAdjust="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24/02/2021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483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24/02/2021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208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24/02/2021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391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24/02/2021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845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24/02/2021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559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24/02/2021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235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24/02/2021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624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24/02/2021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67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24/02/2021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603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24/02/2021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358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7E9C-EE33-4CC1-B75D-C6F280AF952B}" type="datetimeFigureOut">
              <a:rPr lang="en-GB" smtClean="0"/>
              <a:t>24/02/2021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5260-6219-4F07-8197-3E56BBDCF4A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585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77E9C-EE33-4CC1-B75D-C6F280AF952B}" type="datetimeFigureOut">
              <a:rPr lang="en-GB" smtClean="0"/>
              <a:t>24/02/2021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25260-6219-4F07-8197-3E56BBDCF4A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782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youtube.com/watch?v=VcdVsRfUbjk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Writing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Friday 5</a:t>
            </a:r>
            <a:r>
              <a:rPr lang="en-GB" baseline="30000" dirty="0" smtClean="0">
                <a:latin typeface="Comic Sans MS" panose="030F0702030302020204" pitchFamily="66" charset="0"/>
              </a:rPr>
              <a:t>th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r>
              <a:rPr lang="en-GB" dirty="0" smtClean="0">
                <a:latin typeface="Comic Sans MS" panose="030F0702030302020204" pitchFamily="66" charset="0"/>
              </a:rPr>
              <a:t>March 2021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6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70362" y="790197"/>
            <a:ext cx="83542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The Koala who could </a:t>
            </a:r>
            <a:endParaRPr lang="en-GB" sz="44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58290" y="5341848"/>
            <a:ext cx="8243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FF0000"/>
                </a:solidFill>
                <a:latin typeface="Comic Sans MS" panose="030F0702030302020204" pitchFamily="66" charset="0"/>
                <a:hlinkClick r:id="rId2"/>
              </a:rPr>
              <a:t>https://www.youtube.com/watch?v=VcdVsRfUbjk</a:t>
            </a:r>
            <a:endParaRPr lang="en-GB" sz="24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6921" y="2164194"/>
            <a:ext cx="1961173" cy="2451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24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55424" y="858373"/>
            <a:ext cx="1072341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At the beginning of the week we thought about what we were good at. Can you remember some of the things that you thought about? </a:t>
            </a:r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6587" y="2780691"/>
            <a:ext cx="1801090" cy="225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05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55424" y="858373"/>
            <a:ext cx="10723417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At the end of the story, Kevin stopped being the Koala who couldn’t and became the Koala who could!</a:t>
            </a:r>
          </a:p>
          <a:p>
            <a:pPr algn="ctr"/>
            <a:endParaRPr lang="en-GB" sz="36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36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If you could do anything what would you do? </a:t>
            </a:r>
          </a:p>
          <a:p>
            <a:pPr algn="ctr"/>
            <a:endParaRPr lang="en-GB" sz="36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pPr algn="ctr"/>
            <a:endParaRPr lang="en-GB" sz="2800" dirty="0" smtClean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7569" y="3932107"/>
            <a:ext cx="1946907" cy="2433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74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08979" y="736265"/>
            <a:ext cx="1129753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u="sng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Main Activity:</a:t>
            </a:r>
          </a:p>
          <a:p>
            <a:r>
              <a:rPr lang="en-GB" sz="2800" dirty="0">
                <a:solidFill>
                  <a:srgbClr val="00B050"/>
                </a:solidFill>
                <a:latin typeface="Comic Sans MS" panose="030F0702030302020204" pitchFamily="66" charset="0"/>
              </a:rPr>
              <a:t>What would you like to be able to do? </a:t>
            </a:r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Remember to:</a:t>
            </a:r>
          </a:p>
          <a:p>
            <a:pPr marL="457200" indent="-457200">
              <a:buFontTx/>
              <a:buChar char="-"/>
            </a:pPr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Write in sentences using capital letters, finger spaces and full stops. </a:t>
            </a:r>
          </a:p>
          <a:p>
            <a:pPr marL="457200" indent="-457200">
              <a:buFontTx/>
              <a:buChar char="-"/>
            </a:pPr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Sound out the words to spell using your phonic knowledge</a:t>
            </a:r>
          </a:p>
          <a:p>
            <a:pPr marL="457200" indent="-457200">
              <a:buFontTx/>
              <a:buChar char="-"/>
            </a:pPr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Write keywords correctly</a:t>
            </a:r>
          </a:p>
          <a:p>
            <a:pPr marL="457200" indent="-457200">
              <a:buFontTx/>
              <a:buChar char="-"/>
            </a:pPr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Think carefully about how you form your letters</a:t>
            </a:r>
          </a:p>
          <a:p>
            <a:pPr marL="457200" indent="-457200">
              <a:buFontTx/>
              <a:buChar char="-"/>
            </a:pPr>
            <a:endParaRPr lang="en-GB" sz="2800" dirty="0">
              <a:solidFill>
                <a:srgbClr val="FFC000"/>
              </a:solidFill>
              <a:latin typeface="Comic Sans MS" panose="030F0702030302020204" pitchFamily="66" charset="0"/>
            </a:endParaRPr>
          </a:p>
          <a:p>
            <a:pPr marL="457200" indent="-457200">
              <a:buFontTx/>
              <a:buChar char="-"/>
            </a:pPr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en-GB" sz="28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endParaRPr lang="en-GB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4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121</Words>
  <Application>Microsoft Office PowerPoint</Application>
  <PresentationFormat>Widescreen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Writing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Barber, J</dc:creator>
  <cp:lastModifiedBy>Barber, J</cp:lastModifiedBy>
  <cp:revision>60</cp:revision>
  <dcterms:created xsi:type="dcterms:W3CDTF">2021-01-06T20:29:02Z</dcterms:created>
  <dcterms:modified xsi:type="dcterms:W3CDTF">2021-02-24T15:59:11Z</dcterms:modified>
</cp:coreProperties>
</file>