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6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</a:t>
            </a:r>
            <a:r>
              <a:rPr lang="en-GB" dirty="0" smtClean="0">
                <a:latin typeface="Comic Sans MS" panose="030F0702030302020204" pitchFamily="66" charset="0"/>
              </a:rPr>
              <a:t> 22</a:t>
            </a:r>
            <a:r>
              <a:rPr lang="en-GB" baseline="30000" dirty="0" smtClean="0">
                <a:latin typeface="Comic Sans MS" panose="030F0702030302020204" pitchFamily="66" charset="0"/>
              </a:rPr>
              <a:t>nd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January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3818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Complete the ‘What am I?’ Pets PowerPoint.</a:t>
            </a: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Listen to the clues. Can you guess what the animals are?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1898" t="21118" r="17417" b="11268"/>
          <a:stretch/>
        </p:blipFill>
        <p:spPr>
          <a:xfrm>
            <a:off x="3670789" y="2618510"/>
            <a:ext cx="46736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09081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Choose at least one animal that you would like to describe. Write a set of clues for someone to guess what it is. </a:t>
            </a:r>
          </a:p>
          <a:p>
            <a:endParaRPr lang="en-GB" sz="36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For example:</a:t>
            </a:r>
          </a:p>
          <a:p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I am long.</a:t>
            </a:r>
          </a:p>
          <a:p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I slither.</a:t>
            </a:r>
          </a:p>
          <a:p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What am I? </a:t>
            </a:r>
            <a:endParaRPr lang="en-GB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64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6664" y="708556"/>
            <a:ext cx="1170908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</a:rPr>
              <a:t>Choose at least one animal that you would like to describe. Write a set of clues for someone to guess what it is. </a:t>
            </a:r>
          </a:p>
          <a:p>
            <a:endParaRPr lang="en-GB" sz="4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Remember to:</a:t>
            </a:r>
          </a:p>
          <a:p>
            <a:endParaRPr lang="en-GB" sz="36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r"/>
            <a:endParaRPr lang="en-GB" sz="28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6664" y="3627968"/>
            <a:ext cx="1159625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Write in sentences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Use capital letters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Use finger spaces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Use full </a:t>
            </a:r>
            <a:r>
              <a:rPr lang="en-GB" sz="2800" dirty="0" smtClean="0">
                <a:latin typeface="Comic Sans MS" panose="030F0702030302020204" pitchFamily="66" charset="0"/>
              </a:rPr>
              <a:t>stops/question marks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Sound out words to spell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Spell the words and, to and the correctly (if you need them in your writing) </a:t>
            </a:r>
          </a:p>
        </p:txBody>
      </p:sp>
    </p:spTree>
    <p:extLst>
      <p:ext uri="{BB962C8B-B14F-4D97-AF65-F5344CB8AC3E}">
        <p14:creationId xmlns:p14="http://schemas.microsoft.com/office/powerpoint/2010/main" val="231986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131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23</cp:revision>
  <dcterms:created xsi:type="dcterms:W3CDTF">2021-01-06T20:29:02Z</dcterms:created>
  <dcterms:modified xsi:type="dcterms:W3CDTF">2021-01-10T15:26:18Z</dcterms:modified>
</cp:coreProperties>
</file>