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36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Writing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Monday </a:t>
            </a:r>
            <a:r>
              <a:rPr lang="en-GB" dirty="0" smtClean="0">
                <a:latin typeface="Comic Sans MS" panose="030F0702030302020204" pitchFamily="66" charset="0"/>
              </a:rPr>
              <a:t>18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6564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Read the Formidable Sid Power Point.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13" t="22590" r="5491" b="11875"/>
          <a:stretch/>
        </p:blipFill>
        <p:spPr>
          <a:xfrm>
            <a:off x="2181497" y="1841863"/>
            <a:ext cx="7970975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happened in the story? </a:t>
            </a:r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065" t="22590" r="4852" b="12405"/>
          <a:stretch/>
        </p:blipFill>
        <p:spPr>
          <a:xfrm>
            <a:off x="7345600" y="560901"/>
            <a:ext cx="4114801" cy="4055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972" t="22822" r="43930" b="11080"/>
          <a:stretch/>
        </p:blipFill>
        <p:spPr>
          <a:xfrm>
            <a:off x="595043" y="2022764"/>
            <a:ext cx="3325092" cy="34231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0135" y="3257299"/>
            <a:ext cx="355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Was Sid as scary as Violet made out? </a:t>
            </a:r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9544" y="5586156"/>
            <a:ext cx="8912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Can you remember any of the animals from the story? </a:t>
            </a:r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Can you name all of the animals on the picture?</a:t>
            </a:r>
            <a:endParaRPr lang="en-GB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70" t="22173" r="43864" b="11557"/>
          <a:stretch/>
        </p:blipFill>
        <p:spPr>
          <a:xfrm>
            <a:off x="3585029" y="1407885"/>
            <a:ext cx="4731657" cy="48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0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80" y="736265"/>
            <a:ext cx="4243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Today we are going to write a list of all the animals in the story.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70" t="22173" r="43864" b="11557"/>
          <a:stretch/>
        </p:blipFill>
        <p:spPr>
          <a:xfrm>
            <a:off x="6688446" y="1013996"/>
            <a:ext cx="4731657" cy="4847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1525" y="2355153"/>
            <a:ext cx="42431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Remember to write each animal on a new line. </a:t>
            </a: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You need to sound out the words to spell.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366" y="5266702"/>
            <a:ext cx="4243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Can you remember any of the other animals to add to the list? </a:t>
            </a:r>
          </a:p>
        </p:txBody>
      </p:sp>
    </p:spTree>
    <p:extLst>
      <p:ext uri="{BB962C8B-B14F-4D97-AF65-F5344CB8AC3E}">
        <p14:creationId xmlns:p14="http://schemas.microsoft.com/office/powerpoint/2010/main" val="342279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99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Writing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10</cp:revision>
  <dcterms:created xsi:type="dcterms:W3CDTF">2021-01-06T20:29:02Z</dcterms:created>
  <dcterms:modified xsi:type="dcterms:W3CDTF">2021-01-10T12:30:54Z</dcterms:modified>
</cp:coreProperties>
</file>