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4" r:id="rId4"/>
    <p:sldId id="258" r:id="rId5"/>
    <p:sldId id="262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636" autoAdjust="0"/>
  </p:normalViewPr>
  <p:slideViewPr>
    <p:cSldViewPr snapToGrid="0">
      <p:cViewPr varScale="1">
        <p:scale>
          <a:sx n="68" d="100"/>
          <a:sy n="68" d="100"/>
        </p:scale>
        <p:origin x="81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831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085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91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452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592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2359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624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671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6036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80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77E9C-EE33-4CC1-B75D-C6F280AF952B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58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77E9C-EE33-4CC1-B75D-C6F280AF952B}" type="datetimeFigureOut">
              <a:rPr lang="en-GB" smtClean="0"/>
              <a:t>18/01/2021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25260-6219-4F07-8197-3E56BBDCF4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20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oTHkob841A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oTHkob841AE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Writing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Monday 25</a:t>
            </a:r>
            <a:r>
              <a:rPr lang="en-GB" baseline="30000" dirty="0" smtClean="0">
                <a:latin typeface="Comic Sans MS" panose="030F0702030302020204" pitchFamily="66" charset="0"/>
              </a:rPr>
              <a:t>th</a:t>
            </a:r>
            <a:r>
              <a:rPr lang="en-GB" dirty="0" smtClean="0">
                <a:latin typeface="Comic Sans MS" panose="030F0702030302020204" pitchFamily="66" charset="0"/>
              </a:rPr>
              <a:t> January 2021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6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6664" y="708556"/>
            <a:ext cx="1138185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This week our work is based on ‘What the Ladybird Heard’ by Julia Donaldson. </a:t>
            </a:r>
          </a:p>
          <a:p>
            <a:endParaRPr lang="en-GB" sz="2800" dirty="0"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B05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The story is set on the farm. What animals do you think might be in the story?</a:t>
            </a:r>
          </a:p>
          <a:p>
            <a:pPr algn="r"/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  <a:p>
            <a:pPr algn="r"/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351" y="1821078"/>
            <a:ext cx="2842553" cy="28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86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16664" y="708556"/>
            <a:ext cx="1175341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B050"/>
                </a:solidFill>
                <a:latin typeface="Comic Sans MS" panose="030F0702030302020204" pitchFamily="66" charset="0"/>
              </a:rPr>
              <a:t>Click on the link to hear the story being read online.</a:t>
            </a:r>
          </a:p>
          <a:p>
            <a:pPr algn="r"/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  <a:p>
            <a:pPr algn="r"/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  <a:p>
            <a:pPr algn="r"/>
            <a:endParaRPr lang="en-GB" sz="2800" dirty="0" smtClean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  <a:p>
            <a:pPr algn="r"/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  <a:hlinkClick r:id="rId2"/>
            </a:endParaRPr>
          </a:p>
          <a:p>
            <a:pPr algn="r"/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  <a:hlinkClick r:id="rId2"/>
              </a:rPr>
              <a:t>https://www.youtube.com/watch?v=oTHkob841AE</a:t>
            </a:r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</a:t>
            </a:r>
            <a:endParaRPr lang="en-GB" sz="2800" dirty="0">
              <a:solidFill>
                <a:srgbClr val="0070C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086" y="2395822"/>
            <a:ext cx="2842553" cy="2842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213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did Hefty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Hugh </a:t>
            </a:r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and Lanky Len use to help find their way around the farm?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013" t="25817" r="36413" b="24760"/>
          <a:stretch/>
        </p:blipFill>
        <p:spPr>
          <a:xfrm>
            <a:off x="1842868" y="2110155"/>
            <a:ext cx="7751298" cy="36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52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We are going to draw our own maps of the farm.</a:t>
            </a:r>
          </a:p>
          <a:p>
            <a:endParaRPr lang="en-GB" sz="2800" dirty="0">
              <a:solidFill>
                <a:srgbClr val="0070C0"/>
              </a:solidFill>
              <a:latin typeface="Comic Sans MS" panose="030F0702030302020204" pitchFamily="66" charset="0"/>
            </a:endParaRPr>
          </a:p>
          <a:p>
            <a:pPr algn="r"/>
            <a:r>
              <a:rPr lang="en-GB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What animals were in the story? Can you remember where they lived? 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229" t="26586" r="36197" b="23990"/>
          <a:stretch/>
        </p:blipFill>
        <p:spPr>
          <a:xfrm>
            <a:off x="2282099" y="2771335"/>
            <a:ext cx="7751298" cy="3615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0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Can you label the picture?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l="10500" t="17548" r="28412" b="14183"/>
          <a:stretch/>
        </p:blipFill>
        <p:spPr>
          <a:xfrm>
            <a:off x="2124222" y="1856935"/>
            <a:ext cx="6428935" cy="4039420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H="1">
            <a:off x="7315201" y="2067951"/>
            <a:ext cx="1814731" cy="86952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70610" y="1472214"/>
            <a:ext cx="9706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>
                <a:latin typeface="Comic Sans MS" panose="030F0702030302020204" pitchFamily="66" charset="0"/>
              </a:rPr>
              <a:t>pig</a:t>
            </a:r>
            <a:endParaRPr lang="en-GB" sz="4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20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8979" y="736265"/>
            <a:ext cx="1129753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u="sng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Main Activity:</a:t>
            </a:r>
          </a:p>
          <a:p>
            <a:r>
              <a:rPr lang="en-GB" sz="2800" dirty="0" smtClean="0">
                <a:solidFill>
                  <a:srgbClr val="00B0F0"/>
                </a:solidFill>
                <a:latin typeface="Comic Sans MS" panose="030F0702030302020204" pitchFamily="66" charset="0"/>
              </a:rPr>
              <a:t>Draw and label a map of the farm. You might want to make your farm the same as the one from the story or you might want to make your own.</a:t>
            </a:r>
          </a:p>
          <a:p>
            <a:endParaRPr lang="en-GB" sz="2800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r>
              <a:rPr lang="en-GB" sz="2800" b="1" u="sng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Remember to: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Sound out the words to spell using your phonic knowledge</a:t>
            </a:r>
          </a:p>
          <a:p>
            <a:pPr marL="457200" indent="-457200">
              <a:buFontTx/>
              <a:buChar char="-"/>
            </a:pPr>
            <a:r>
              <a:rPr lang="en-GB" sz="2800" dirty="0" smtClean="0">
                <a:solidFill>
                  <a:srgbClr val="FFC000"/>
                </a:solidFill>
                <a:latin typeface="Comic Sans MS" panose="030F0702030302020204" pitchFamily="66" charset="0"/>
              </a:rPr>
              <a:t>Form your letters the correct way round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0500" t="17548" r="28412" b="14183"/>
          <a:stretch/>
        </p:blipFill>
        <p:spPr>
          <a:xfrm>
            <a:off x="7972481" y="3907020"/>
            <a:ext cx="3985058" cy="250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4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162</Words>
  <Application>Microsoft Office PowerPoint</Application>
  <PresentationFormat>Widescreen</PresentationFormat>
  <Paragraphs>32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Comic Sans MS</vt:lpstr>
      <vt:lpstr>Office Theme</vt:lpstr>
      <vt:lpstr>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Writing</dc:title>
  <dc:creator>Barber, J</dc:creator>
  <cp:lastModifiedBy>Barber, J</cp:lastModifiedBy>
  <cp:revision>21</cp:revision>
  <dcterms:created xsi:type="dcterms:W3CDTF">2021-01-06T20:29:02Z</dcterms:created>
  <dcterms:modified xsi:type="dcterms:W3CDTF">2021-01-18T15:10:35Z</dcterms:modified>
</cp:coreProperties>
</file>