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2" r:id="rId6"/>
    <p:sldId id="265" r:id="rId7"/>
    <p:sldId id="267" r:id="rId8"/>
    <p:sldId id="266" r:id="rId9"/>
    <p:sldId id="263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636" autoAdjust="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Monday </a:t>
            </a:r>
            <a:r>
              <a:rPr lang="en-GB" dirty="0" smtClean="0">
                <a:latin typeface="Comic Sans MS" panose="030F0702030302020204" pitchFamily="66" charset="0"/>
              </a:rPr>
              <a:t>1st February </a:t>
            </a:r>
            <a:r>
              <a:rPr lang="en-GB" dirty="0" smtClean="0">
                <a:latin typeface="Comic Sans MS" panose="030F0702030302020204" pitchFamily="66" charset="0"/>
              </a:rPr>
              <a:t>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3965" t="21986" r="3078" b="40337"/>
          <a:stretch/>
        </p:blipFill>
        <p:spPr>
          <a:xfrm>
            <a:off x="1741205" y="1209821"/>
            <a:ext cx="8785299" cy="43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923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Last week we read ‘What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Ladybird Heard’ by Julia Donaldson.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Can you remember where the story was set?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The story is set on the farm. What animals do you think might be in the story?</a:t>
            </a: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6312" y="1750740"/>
            <a:ext cx="2842553" cy="284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The story </a:t>
            </a:r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was </a:t>
            </a:r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set on the farm. </a:t>
            </a:r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do you know about farms? </a:t>
            </a: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854" y="1523194"/>
            <a:ext cx="4013510" cy="21963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8563" y="1523194"/>
            <a:ext cx="4353087" cy="21906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281" y="4135902"/>
            <a:ext cx="3851200" cy="22803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258" y="4114156"/>
            <a:ext cx="3356610" cy="23238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800" y="4135902"/>
            <a:ext cx="3173691" cy="231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88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Look at the picture of the farm. What can you see?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53965" t="21986" r="3078" b="40337"/>
          <a:stretch/>
        </p:blipFill>
        <p:spPr>
          <a:xfrm>
            <a:off x="3111355" y="2002973"/>
            <a:ext cx="6092786" cy="30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Today we are going to write in sentences to describe what we can see on the picture</a:t>
            </a:r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3965" t="21986" r="3078" b="40337"/>
          <a:stretch/>
        </p:blipFill>
        <p:spPr>
          <a:xfrm>
            <a:off x="3111355" y="2002973"/>
            <a:ext cx="6092786" cy="30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20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What is wrong with my sentence?</a:t>
            </a:r>
          </a:p>
          <a:p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0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i</a:t>
            </a:r>
            <a:r>
              <a:rPr lang="en-GB" sz="40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can </a:t>
            </a:r>
            <a:r>
              <a:rPr lang="en-GB" sz="40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sEe</a:t>
            </a:r>
            <a:r>
              <a:rPr lang="en-GB" sz="40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a DUCK in. the pond</a:t>
            </a:r>
            <a:endParaRPr lang="en-GB" sz="40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3965" t="21986" r="3078" b="40337"/>
          <a:stretch/>
        </p:blipFill>
        <p:spPr>
          <a:xfrm>
            <a:off x="3111355" y="3226862"/>
            <a:ext cx="6092786" cy="30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26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Did you spot the mistakes?  </a:t>
            </a:r>
          </a:p>
          <a:p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n-GB" sz="40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can </a:t>
            </a:r>
            <a:r>
              <a:rPr lang="en-GB" sz="40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s</a:t>
            </a:r>
            <a:r>
              <a:rPr lang="en-GB" sz="4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n-GB" sz="40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e</a:t>
            </a:r>
            <a:r>
              <a:rPr lang="en-GB" sz="40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a </a:t>
            </a:r>
            <a:r>
              <a:rPr lang="en-GB" sz="4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DUCK</a:t>
            </a:r>
            <a:r>
              <a:rPr lang="en-GB" sz="40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in</a:t>
            </a:r>
            <a:r>
              <a:rPr lang="en-GB" sz="4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  <a:r>
              <a:rPr lang="en-GB" sz="40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the pond</a:t>
            </a:r>
          </a:p>
          <a:p>
            <a:pPr algn="ctr"/>
            <a:r>
              <a:rPr lang="en-GB" sz="4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I can see a duck in the pond.</a:t>
            </a:r>
            <a:endParaRPr lang="en-GB" sz="40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3965" t="21986" r="3078" b="40337"/>
          <a:stretch/>
        </p:blipFill>
        <p:spPr>
          <a:xfrm>
            <a:off x="3294235" y="3487831"/>
            <a:ext cx="6092786" cy="300445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734843" y="2222695"/>
            <a:ext cx="126609" cy="35169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25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Can you think </a:t>
            </a:r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of your own sentences? 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3965" t="21986" r="3078" b="40337"/>
          <a:stretch/>
        </p:blipFill>
        <p:spPr>
          <a:xfrm>
            <a:off x="2942543" y="2242124"/>
            <a:ext cx="6092786" cy="30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84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Write a list or set of sentences to describe what you can see on the picture of the farm. 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to: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out the words to spell using your phonic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Spell the words </a:t>
            </a:r>
            <a:r>
              <a:rPr lang="en-GB" sz="2800" b="1" dirty="0" smtClean="0">
                <a:latin typeface="Comic Sans MS" panose="030F0702030302020204" pitchFamily="66" charset="0"/>
              </a:rPr>
              <a:t>and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 </a:t>
            </a:r>
            <a:r>
              <a:rPr lang="en-GB" sz="2800" b="1" dirty="0" smtClean="0">
                <a:latin typeface="Comic Sans MS" panose="030F0702030302020204" pitchFamily="66" charset="0"/>
              </a:rPr>
              <a:t>the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and </a:t>
            </a:r>
            <a:r>
              <a:rPr lang="en-GB" sz="2800" b="1" dirty="0" smtClean="0">
                <a:latin typeface="Comic Sans MS" panose="030F0702030302020204" pitchFamily="66" charset="0"/>
              </a:rPr>
              <a:t>to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correctly in your writing if you need them.</a:t>
            </a: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Form your letters the correct way round </a:t>
            </a: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a capital letter to start your sentences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a full stop at the end of every sentence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finger spaces between each word</a:t>
            </a: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228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27</cp:revision>
  <dcterms:created xsi:type="dcterms:W3CDTF">2021-01-06T20:29:02Z</dcterms:created>
  <dcterms:modified xsi:type="dcterms:W3CDTF">2021-01-25T13:57:36Z</dcterms:modified>
</cp:coreProperties>
</file>