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000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Hkob841AE" TargetMode="External"/><Relationship Id="rId2" Type="http://schemas.openxmlformats.org/officeDocument/2006/relationships/hyperlink" Target="https://www.youtube.com/watch?v=OzYwE3Tst1Y&amp;feature=emb_titl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8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February </a:t>
            </a:r>
            <a:r>
              <a:rPr lang="en-GB" dirty="0" smtClean="0">
                <a:latin typeface="Comic Sans MS" panose="030F0702030302020204" pitchFamily="66" charset="0"/>
              </a:rPr>
              <a:t>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6948" y="511608"/>
            <a:ext cx="118731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week our work is based on the short video ‘Mouse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Sale’.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2"/>
              </a:rPr>
              <a:t>https://www.youtube.com/watch?v=OzYwE3Tst1Y&amp;feature=emb_title</a:t>
            </a:r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3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73" t="24471" r="35655" b="29375"/>
          <a:stretch/>
        </p:blipFill>
        <p:spPr>
          <a:xfrm>
            <a:off x="3004545" y="1800663"/>
            <a:ext cx="6006087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381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rgbClr val="00B050"/>
                </a:solidFill>
                <a:latin typeface="Comic Sans MS" panose="030F0702030302020204" pitchFamily="66" charset="0"/>
                <a:hlinkClick r:id="rId2"/>
              </a:rPr>
              <a:t>Snickers the mouse wanted someone to buy him. Today we are going to make a ‘For Sale’ poster for Snickers. </a:t>
            </a:r>
            <a:endParaRPr lang="en-GB" sz="2800" u="sng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16" t="21394" r="59876" b="25144"/>
          <a:stretch/>
        </p:blipFill>
        <p:spPr>
          <a:xfrm>
            <a:off x="6162672" y="2230582"/>
            <a:ext cx="2624370" cy="2361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4" y="3771690"/>
            <a:ext cx="51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describe Snickers?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6" t="21394" r="59876" b="25144"/>
          <a:stretch/>
        </p:blipFill>
        <p:spPr>
          <a:xfrm>
            <a:off x="4686832" y="1620982"/>
            <a:ext cx="2624370" cy="2361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09" y="585144"/>
            <a:ext cx="1072341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Sale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Big Ears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                    Round Nose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Snickers is a fun mouse who wants a new home. He has big ears and a round nose. 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303818" y="3131127"/>
            <a:ext cx="1745673" cy="443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332016" y="2632364"/>
            <a:ext cx="1988129" cy="72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92" t="24716" r="11560" b="19254"/>
          <a:stretch/>
        </p:blipFill>
        <p:spPr>
          <a:xfrm>
            <a:off x="103239" y="1128624"/>
            <a:ext cx="7734857" cy="4098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4809" y="1470942"/>
            <a:ext cx="5126182" cy="341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Your poster needs to have:</a:t>
            </a:r>
          </a:p>
          <a:p>
            <a:pPr>
              <a:lnSpc>
                <a:spcPct val="20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A title</a:t>
            </a:r>
          </a:p>
          <a:p>
            <a:pPr>
              <a:lnSpc>
                <a:spcPct val="20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A picture of the mouse</a:t>
            </a:r>
          </a:p>
          <a:p>
            <a:pPr>
              <a:lnSpc>
                <a:spcPct val="200000"/>
              </a:lnSpc>
            </a:pPr>
            <a:r>
              <a:rPr lang="en-GB" sz="2800" dirty="0" smtClean="0">
                <a:latin typeface="Comic Sans MS" panose="030F0702030302020204" pitchFamily="66" charset="0"/>
              </a:rPr>
              <a:t>Labels and/or a description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6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Main Activity: Make a ‘For Sale’ poster for Snickers the Mouse – what would you say to persuade people to buy him</a:t>
            </a:r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Remember to:</a:t>
            </a:r>
          </a:p>
          <a:p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 Sound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out the words to spell using your phonic knowledge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Spell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the words and, the and to correctly in your writing if you need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them.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Form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your letters the correct way round </a:t>
            </a:r>
            <a:endParaRPr lang="en-GB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Include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a heading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Draw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a picture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If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you are writing in sentences you will need a capital letter to start your sentence, finger spaces between each word and full stops at the end of every sentence.</a:t>
            </a:r>
          </a:p>
          <a:p>
            <a:pPr marL="457200" indent="-457200">
              <a:buFontTx/>
              <a:buChar char="-"/>
            </a:pP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203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38</cp:revision>
  <dcterms:created xsi:type="dcterms:W3CDTF">2021-01-06T20:29:02Z</dcterms:created>
  <dcterms:modified xsi:type="dcterms:W3CDTF">2021-02-01T21:35:59Z</dcterms:modified>
</cp:coreProperties>
</file>