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7" r:id="rId5"/>
    <p:sldId id="268" r:id="rId6"/>
    <p:sldId id="269" r:id="rId7"/>
    <p:sldId id="270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4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jv8RhfDwW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Monday </a:t>
            </a:r>
            <a:r>
              <a:rPr lang="en-GB" dirty="0" smtClean="0">
                <a:latin typeface="Comic Sans MS" panose="030F0702030302020204" pitchFamily="66" charset="0"/>
              </a:rPr>
              <a:t>22</a:t>
            </a:r>
            <a:r>
              <a:rPr lang="en-GB" baseline="30000" dirty="0" smtClean="0">
                <a:latin typeface="Comic Sans MS" panose="030F0702030302020204" pitchFamily="66" charset="0"/>
              </a:rPr>
              <a:t>nd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February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6948" y="511608"/>
            <a:ext cx="1187313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This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term we are starting our new topic ‘Around the World’ </a:t>
            </a:r>
          </a:p>
          <a:p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Each week we will read a book from a different country. </a:t>
            </a:r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205" y="1899448"/>
            <a:ext cx="3989336" cy="224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65015" y="795519"/>
            <a:ext cx="10723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Here is the front cover of our new book. </a:t>
            </a:r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461" y="1615353"/>
            <a:ext cx="3664527" cy="32828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21070103">
            <a:off x="213099" y="2537760"/>
            <a:ext cx="35769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What can you see? </a:t>
            </a: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987306">
            <a:off x="7927289" y="2718144"/>
            <a:ext cx="41148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What is the girl holding? </a:t>
            </a: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1560" y="5392695"/>
            <a:ext cx="41148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Where do you think the story is set? </a:t>
            </a: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06286" y="2521873"/>
            <a:ext cx="1510149" cy="858982"/>
          </a:xfrm>
          <a:prstGeom prst="rect">
            <a:avLst/>
          </a:prstGeom>
          <a:solidFill>
            <a:srgbClr val="FD4633"/>
          </a:solidFill>
          <a:ln>
            <a:solidFill>
              <a:srgbClr val="FD4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2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65015" y="795519"/>
            <a:ext cx="10723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The title of the book is ‘Katie in London’</a:t>
            </a:r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837" y="1615350"/>
            <a:ext cx="3664527" cy="328280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84923" y="5458883"/>
            <a:ext cx="9113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What do yo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u know about London? </a:t>
            </a: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98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7816" y="3036842"/>
            <a:ext cx="350520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London is the capital city of England. </a:t>
            </a:r>
          </a:p>
          <a:p>
            <a:pPr algn="ctr"/>
            <a:endParaRPr lang="en-GB" sz="32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England is a country in the UK.</a:t>
            </a:r>
            <a:endParaRPr lang="en-GB" sz="24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50" y="832501"/>
            <a:ext cx="2094134" cy="18759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535394" y="650160"/>
            <a:ext cx="9113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Can you find London on a map?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9153" y="1490958"/>
            <a:ext cx="3866284" cy="388581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59926" y="5632793"/>
            <a:ext cx="6650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Where do you think Yarm is? 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60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6471" y="839950"/>
            <a:ext cx="8354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Listen to the story by clicking on the link.</a:t>
            </a:r>
            <a:endParaRPr lang="en-GB" sz="24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5187" y="839950"/>
            <a:ext cx="2094134" cy="18759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30580" y="4067230"/>
            <a:ext cx="8243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  <a:hlinkClick r:id="rId3"/>
              </a:rPr>
              <a:t>https://www.youtube.com/watch?v=5jv8RhfDwW0</a:t>
            </a: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24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0115" y="688655"/>
            <a:ext cx="10723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What is Katie holding on the front cover? </a:t>
            </a:r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837" y="1615350"/>
            <a:ext cx="3664527" cy="328280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84923" y="5458883"/>
            <a:ext cx="100836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Katie is holding the flag of the United Kingdom. </a:t>
            </a: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80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Main Activity: Make a </a:t>
            </a:r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flag of the United Kingdom. Can you write a list of what you needed to make your flag? </a:t>
            </a:r>
          </a:p>
          <a:p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Remember to: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Sound </a:t>
            </a:r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out the words to spell using your phonic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knowledge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Write each item on a new line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Think carefully about how you form your letters</a:t>
            </a:r>
          </a:p>
          <a:p>
            <a:pPr marL="457200" indent="-457200">
              <a:buFontTx/>
              <a:buChar char="-"/>
            </a:pPr>
            <a:endParaRPr lang="en-GB" sz="2800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52342" t="61458" r="35093" b="23770"/>
          <a:stretch/>
        </p:blipFill>
        <p:spPr>
          <a:xfrm>
            <a:off x="8825345" y="1766621"/>
            <a:ext cx="2410691" cy="1593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198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45</cp:revision>
  <dcterms:created xsi:type="dcterms:W3CDTF">2021-01-06T20:29:02Z</dcterms:created>
  <dcterms:modified xsi:type="dcterms:W3CDTF">2021-02-09T14:55:49Z</dcterms:modified>
</cp:coreProperties>
</file>