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GU4rmVkQtUc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Monday 11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0937" y="4451124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  <a:hlinkClick r:id="rId2"/>
              </a:rPr>
              <a:t>https://www.youtube.com/watch?v=GU4rmVkQtUc</a:t>
            </a:r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540" y="1560467"/>
            <a:ext cx="2410642" cy="241064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08979" y="736265"/>
            <a:ext cx="7204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week our story is ‘What Pet to Get?’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One of the animals that Jack wanted to get was an elephant! 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Can you name the different parts of the elephant e.g. trunk?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193" y="2651311"/>
            <a:ext cx="3513109" cy="248546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94461" y="532404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different words can you think of?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164286" y="2651311"/>
            <a:ext cx="1162594" cy="1049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9326880" y="2389701"/>
            <a:ext cx="2885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Trunk</a:t>
            </a: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Think about the different parts of the elephant. Can you think of some describing words to add to them?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193" y="2651311"/>
            <a:ext cx="3513109" cy="2485465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H="1">
            <a:off x="8164286" y="2651311"/>
            <a:ext cx="1162594" cy="1049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9326880" y="2389701"/>
            <a:ext cx="2885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Long </a:t>
            </a:r>
            <a:r>
              <a:rPr lang="en-GB" sz="2800" dirty="0">
                <a:latin typeface="Comic Sans MS" panose="030F0702030302020204" pitchFamily="66" charset="0"/>
              </a:rPr>
              <a:t>t</a:t>
            </a:r>
            <a:r>
              <a:rPr lang="en-GB" sz="2800" dirty="0" smtClean="0">
                <a:latin typeface="Comic Sans MS" panose="030F0702030302020204" pitchFamily="66" charset="0"/>
              </a:rPr>
              <a:t>runk</a:t>
            </a:r>
          </a:p>
        </p:txBody>
      </p:sp>
    </p:spTree>
    <p:extLst>
      <p:ext uri="{BB962C8B-B14F-4D97-AF65-F5344CB8AC3E}">
        <p14:creationId xmlns:p14="http://schemas.microsoft.com/office/powerpoint/2010/main" val="1449204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6</cp:revision>
  <dcterms:created xsi:type="dcterms:W3CDTF">2021-01-06T20:29:02Z</dcterms:created>
  <dcterms:modified xsi:type="dcterms:W3CDTF">2021-01-06T20:49:13Z</dcterms:modified>
</cp:coreProperties>
</file>