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636" autoAdjust="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Wednes</a:t>
            </a:r>
            <a:r>
              <a:rPr lang="en-GB" dirty="0" smtClean="0">
                <a:latin typeface="Comic Sans MS" panose="030F0702030302020204" pitchFamily="66" charset="0"/>
              </a:rPr>
              <a:t>day 27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7534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Today we are thinking about Hefty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Hugh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and Lanky Len from </a:t>
            </a:r>
          </a:p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‘What the Ladybird Heard’ by Julia Donaldson. </a:t>
            </a: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  <a:hlinkClick r:id="rId2"/>
              </a:rPr>
              <a:t>https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  <a:hlinkClick r:id="rId2"/>
              </a:rPr>
              <a:t>://www.youtube.com/watch?v=oTHkob841AE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2567" y="2142604"/>
            <a:ext cx="2842553" cy="284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1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79827" y="412708"/>
            <a:ext cx="116480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Can you think of words to describe the characters?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What do they look like?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	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</a:t>
            </a:r>
            <a:r>
              <a:rPr lang="en-GB" sz="28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What type of person are they? </a:t>
            </a:r>
            <a:endParaRPr lang="en-GB" sz="28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4611" t="30048" r="45387" b="32837"/>
          <a:stretch/>
        </p:blipFill>
        <p:spPr>
          <a:xfrm>
            <a:off x="4164037" y="2217022"/>
            <a:ext cx="3559929" cy="37138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69343" y="1955412"/>
            <a:ext cx="25038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u="sng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Hefty Hugh</a:t>
            </a:r>
          </a:p>
          <a:p>
            <a:endParaRPr lang="en-GB" sz="1200" u="sng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Tall</a:t>
            </a:r>
          </a:p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Blue top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91688" y="1941343"/>
            <a:ext cx="25038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Lanky Len</a:t>
            </a:r>
          </a:p>
          <a:p>
            <a:endParaRPr lang="en-GB" sz="1200" u="sng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Short</a:t>
            </a: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Sneaky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Write a list of words to describe Hefty Hugh and Lanky Len. You can write about what the characters look like, what they are wearing, what type of person they are …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to: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out the words to spell using your phonic 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Form your letters the correct way round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4611" t="30048" r="45387" b="32837"/>
          <a:stretch/>
        </p:blipFill>
        <p:spPr>
          <a:xfrm>
            <a:off x="8923676" y="3997941"/>
            <a:ext cx="2316412" cy="241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123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24</cp:revision>
  <dcterms:created xsi:type="dcterms:W3CDTF">2021-01-06T20:29:02Z</dcterms:created>
  <dcterms:modified xsi:type="dcterms:W3CDTF">2021-01-18T13:47:18Z</dcterms:modified>
</cp:coreProperties>
</file>