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3636" autoAdjust="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83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8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91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45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9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35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24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7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03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58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5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82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oTHkob841AE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ww.youtube.com/watch?v=oTHkob841AE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Writing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Thursday</a:t>
            </a:r>
            <a:r>
              <a:rPr lang="en-GB" dirty="0" smtClean="0">
                <a:latin typeface="Comic Sans MS" panose="030F0702030302020204" pitchFamily="66" charset="0"/>
              </a:rPr>
              <a:t> 4</a:t>
            </a:r>
            <a:r>
              <a:rPr lang="en-GB" baseline="30000" dirty="0" smtClean="0">
                <a:latin typeface="Comic Sans MS" panose="030F0702030302020204" pitchFamily="66" charset="0"/>
              </a:rPr>
              <a:t>th</a:t>
            </a:r>
            <a:r>
              <a:rPr lang="en-GB" dirty="0" smtClean="0">
                <a:latin typeface="Comic Sans MS" panose="030F0702030302020204" pitchFamily="66" charset="0"/>
              </a:rPr>
              <a:t> </a:t>
            </a:r>
            <a:r>
              <a:rPr lang="en-GB" dirty="0" smtClean="0">
                <a:latin typeface="Comic Sans MS" panose="030F0702030302020204" pitchFamily="66" charset="0"/>
              </a:rPr>
              <a:t>February 2021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6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16664" y="708556"/>
            <a:ext cx="1138185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Today we are going to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solve some farm animal riddles. </a:t>
            </a:r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Complete the Farm Animals Riddles PowerPoint.</a:t>
            </a:r>
          </a:p>
          <a:p>
            <a:pPr algn="ctr"/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Listen carefully to the clues to decide which animal it is. </a:t>
            </a:r>
          </a:p>
          <a:p>
            <a:pPr algn="ct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31685" t="23201" r="17843" b="11080"/>
          <a:stretch/>
        </p:blipFill>
        <p:spPr>
          <a:xfrm>
            <a:off x="3657600" y="1648691"/>
            <a:ext cx="4314952" cy="3158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86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16664" y="708556"/>
            <a:ext cx="11381850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Can you think of your own clues to describe one of the animals?</a:t>
            </a:r>
          </a:p>
          <a:p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e.g. 	I am white and black.</a:t>
            </a:r>
          </a:p>
          <a:p>
            <a:r>
              <a:rPr lang="en-GB" sz="2800" dirty="0">
                <a:solidFill>
                  <a:srgbClr val="00B050"/>
                </a:solidFill>
                <a:latin typeface="Comic Sans MS" panose="030F0702030302020204" pitchFamily="66" charset="0"/>
              </a:rPr>
              <a:t>	</a:t>
            </a:r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My babies are called calves.</a:t>
            </a:r>
          </a:p>
          <a:p>
            <a:r>
              <a:rPr lang="en-GB" sz="28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        I make milk.</a:t>
            </a:r>
          </a:p>
          <a:p>
            <a:r>
              <a:rPr lang="en-GB" sz="2800" dirty="0">
                <a:solidFill>
                  <a:srgbClr val="00B050"/>
                </a:solidFill>
                <a:latin typeface="Comic Sans MS" panose="030F0702030302020204" pitchFamily="66" charset="0"/>
              </a:rPr>
              <a:t>	</a:t>
            </a:r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What am I?</a:t>
            </a:r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endParaRPr lang="en-GB" sz="2800" dirty="0" smtClean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275" y="4263410"/>
            <a:ext cx="2962275" cy="17145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2557" y="4263410"/>
            <a:ext cx="2940294" cy="208555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5858" y="4221657"/>
            <a:ext cx="3048737" cy="2169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88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u="sng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Main Activity:</a:t>
            </a:r>
          </a:p>
          <a:p>
            <a:r>
              <a:rPr lang="en-GB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Create your own farm animal riddles by choosing an animal and describing it. </a:t>
            </a:r>
            <a:endParaRPr lang="en-GB" sz="2800" dirty="0" smtClean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en-GB" sz="2800" b="1" u="sng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Remember </a:t>
            </a:r>
            <a:r>
              <a:rPr lang="en-GB" sz="2800" b="1" u="sng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to: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Sound out the words to spell using your phonic knowledge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Spell the words </a:t>
            </a:r>
            <a:r>
              <a:rPr lang="en-GB" sz="2800" b="1" dirty="0" smtClean="0">
                <a:latin typeface="Comic Sans MS" panose="030F0702030302020204" pitchFamily="66" charset="0"/>
              </a:rPr>
              <a:t>and</a:t>
            </a: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, </a:t>
            </a:r>
            <a:r>
              <a:rPr lang="en-GB" sz="2800" b="1" dirty="0" smtClean="0">
                <a:latin typeface="Comic Sans MS" panose="030F0702030302020204" pitchFamily="66" charset="0"/>
              </a:rPr>
              <a:t>the</a:t>
            </a: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and </a:t>
            </a:r>
            <a:r>
              <a:rPr lang="en-GB" sz="2800" b="1" dirty="0" smtClean="0">
                <a:latin typeface="Comic Sans MS" panose="030F0702030302020204" pitchFamily="66" charset="0"/>
              </a:rPr>
              <a:t>to</a:t>
            </a: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correctly in your writing if you need them.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Form your letters the correct way round 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Use a capital letter to start your sentences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Use a full </a:t>
            </a: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stops and question marks</a:t>
            </a:r>
            <a:endParaRPr lang="en-GB" sz="2800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Use finger spaces between each word</a:t>
            </a:r>
          </a:p>
        </p:txBody>
      </p:sp>
    </p:spTree>
    <p:extLst>
      <p:ext uri="{BB962C8B-B14F-4D97-AF65-F5344CB8AC3E}">
        <p14:creationId xmlns:p14="http://schemas.microsoft.com/office/powerpoint/2010/main" val="41564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126</Words>
  <Application>Microsoft Office PowerPoint</Application>
  <PresentationFormat>Widescreen</PresentationFormat>
  <Paragraphs>42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Office Theme</vt:lpstr>
      <vt:lpstr>Writing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Barber, J</dc:creator>
  <cp:lastModifiedBy>Barber, J</cp:lastModifiedBy>
  <cp:revision>37</cp:revision>
  <dcterms:created xsi:type="dcterms:W3CDTF">2021-01-06T20:29:02Z</dcterms:created>
  <dcterms:modified xsi:type="dcterms:W3CDTF">2021-01-26T11:08:30Z</dcterms:modified>
</cp:coreProperties>
</file>