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636" autoAdjust="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83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08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91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45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59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35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24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7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03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58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85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77E9C-EE33-4CC1-B75D-C6F280AF952B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82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THkob841AE" TargetMode="External"/><Relationship Id="rId2" Type="http://schemas.openxmlformats.org/officeDocument/2006/relationships/hyperlink" Target="https://www.youtube.com/watch?v=OzYwE3Tst1Y&amp;feature=emb_titl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hyperlink" Target="https://www.youtube.com/watch?v=oTHkob841A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Writing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Thursday 11</a:t>
            </a:r>
            <a:r>
              <a:rPr lang="en-GB" baseline="30000" dirty="0" smtClean="0">
                <a:latin typeface="Comic Sans MS" panose="030F0702030302020204" pitchFamily="66" charset="0"/>
              </a:rPr>
              <a:t>th</a:t>
            </a:r>
            <a:r>
              <a:rPr lang="en-GB" dirty="0" smtClean="0">
                <a:latin typeface="Comic Sans MS" panose="030F0702030302020204" pitchFamily="66" charset="0"/>
              </a:rPr>
              <a:t> February 2021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96948" y="511608"/>
            <a:ext cx="1187313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This week we have been thinking about the story ‘Mouse for Sale’.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pPr algn="r"/>
            <a:endParaRPr lang="en-GB" sz="28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r"/>
            <a:endParaRPr lang="en-GB" sz="28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r"/>
            <a:endParaRPr lang="en-GB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r"/>
            <a:endParaRPr lang="en-GB" sz="28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r"/>
            <a:endParaRPr lang="en-GB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r"/>
            <a:endParaRPr lang="en-GB" sz="28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r"/>
            <a:endParaRPr lang="en-GB" sz="28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28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28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r"/>
            <a:r>
              <a:rPr lang="en-GB" sz="2800" dirty="0" smtClean="0">
                <a:solidFill>
                  <a:srgbClr val="0070C0"/>
                </a:solidFill>
                <a:latin typeface="Comic Sans MS" panose="030F0702030302020204" pitchFamily="66" charset="0"/>
                <a:hlinkClick r:id="rId2"/>
              </a:rPr>
              <a:t>https://www.youtube.com/watch?v=OzYwE3Tst1Y&amp;feature=emb_title</a:t>
            </a:r>
            <a:endParaRPr lang="en-GB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r"/>
            <a:endParaRPr lang="en-GB" sz="2800" dirty="0" smtClean="0">
              <a:solidFill>
                <a:srgbClr val="0070C0"/>
              </a:solidFill>
              <a:latin typeface="Comic Sans MS" panose="030F0702030302020204" pitchFamily="66" charset="0"/>
              <a:hlinkClick r:id="rId3"/>
            </a:endParaRPr>
          </a:p>
          <a:p>
            <a:pPr algn="r"/>
            <a:endParaRPr lang="en-GB" sz="2800" dirty="0">
              <a:solidFill>
                <a:srgbClr val="0070C0"/>
              </a:solidFill>
              <a:latin typeface="Comic Sans MS" panose="030F0702030302020204" pitchFamily="66" charset="0"/>
              <a:hlinkClick r:id="rId3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473" t="24471" r="35655" b="29375"/>
          <a:stretch/>
        </p:blipFill>
        <p:spPr>
          <a:xfrm>
            <a:off x="3004545" y="1800663"/>
            <a:ext cx="6006087" cy="256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6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16664" y="708556"/>
            <a:ext cx="113818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Today we are going to think about Snicker’s home.</a:t>
            </a:r>
          </a:p>
          <a:p>
            <a:endParaRPr lang="en-GB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n-GB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What do you think his new home should be like? </a:t>
            </a:r>
            <a:endParaRPr lang="en-GB" sz="2800" dirty="0">
              <a:solidFill>
                <a:srgbClr val="0070C0"/>
              </a:solidFill>
              <a:latin typeface="Comic Sans MS" panose="030F0702030302020204" pitchFamily="66" charset="0"/>
              <a:hlinkClick r:id="rId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716" t="21394" r="59876" b="25144"/>
          <a:stretch/>
        </p:blipFill>
        <p:spPr>
          <a:xfrm>
            <a:off x="9875690" y="535213"/>
            <a:ext cx="1822824" cy="16399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425" y="3961534"/>
            <a:ext cx="2313709" cy="21691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933" y="2531485"/>
            <a:ext cx="2123642" cy="21236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832" y="4210482"/>
            <a:ext cx="2435384" cy="2093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91" y="2266894"/>
            <a:ext cx="2464377" cy="246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88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975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Main Activity:</a:t>
            </a:r>
          </a:p>
          <a:p>
            <a:r>
              <a:rPr lang="en-GB" sz="2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Design or make a model of a home for a pet mouse. You can draw and label a picture of your house or you could take a video of you showing your model and describing it. </a:t>
            </a:r>
          </a:p>
          <a:p>
            <a:endParaRPr lang="en-GB" sz="28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4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84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Office Theme</vt:lpstr>
      <vt:lpstr>Writing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</dc:title>
  <dc:creator>Barber, J</dc:creator>
  <cp:lastModifiedBy>Barber, J</cp:lastModifiedBy>
  <cp:revision>36</cp:revision>
  <dcterms:created xsi:type="dcterms:W3CDTF">2021-01-06T20:29:02Z</dcterms:created>
  <dcterms:modified xsi:type="dcterms:W3CDTF">2021-02-01T21:13:48Z</dcterms:modified>
</cp:coreProperties>
</file>