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82" r:id="rId6"/>
    <p:sldId id="283" r:id="rId7"/>
    <p:sldId id="27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v8RhfDwW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</a:t>
            </a:r>
            <a:r>
              <a:rPr lang="en-GB" dirty="0" smtClean="0">
                <a:latin typeface="Comic Sans MS" panose="030F0702030302020204" pitchFamily="66" charset="0"/>
              </a:rPr>
              <a:t> 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1" y="839950"/>
            <a:ext cx="1105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 week we hav</a:t>
            </a:r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 been</a:t>
            </a:r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reading </a:t>
            </a:r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story ‘Katie in London’.</a:t>
            </a:r>
            <a:endParaRPr lang="en-GB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6" y="1709479"/>
            <a:ext cx="2802029" cy="2510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890" y="2657972"/>
            <a:ext cx="82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https://www.youtube.com/watch?v=5jv8RhfDwW0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533" y="5168123"/>
            <a:ext cx="9113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story Katie visited Buckingham Palace – can you remember who lives there?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Queen Elizabeth II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520" y="2284848"/>
            <a:ext cx="7151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Elizabeth was born on 21</a:t>
            </a:r>
            <a:r>
              <a:rPr lang="en-GB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GB" altLang="en-US" sz="2400" dirty="0">
                <a:latin typeface="Comic Sans MS" panose="030F0702030302020204" pitchFamily="66" charset="0"/>
              </a:rPr>
              <a:t> April 1926 as Princess Elizabeth</a:t>
            </a:r>
            <a:r>
              <a:rPr lang="en-GB" altLang="en-US" dirty="0"/>
              <a:t>.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04520" y="3447167"/>
            <a:ext cx="7144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She was </a:t>
            </a:r>
            <a:r>
              <a:rPr lang="en-GB" altLang="en-US" sz="2400" dirty="0">
                <a:latin typeface="Comic Sans MS" panose="030F0702030302020204" pitchFamily="66" charset="0"/>
              </a:rPr>
              <a:t>taught privately at home, not at school</a:t>
            </a:r>
            <a:r>
              <a:rPr lang="en-GB" altLang="en-US" sz="2400" dirty="0"/>
              <a:t>. </a:t>
            </a:r>
            <a:endParaRPr lang="en-GB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04520" y="44259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She married the Duke </a:t>
            </a:r>
            <a:r>
              <a:rPr lang="en-GB" altLang="en-US" sz="2400" dirty="0">
                <a:latin typeface="Comic Sans MS" panose="030F0702030302020204" pitchFamily="66" charset="0"/>
              </a:rPr>
              <a:t>of Edinburgh on 20th November 1947 in Westminster Abbey.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806" y="1709339"/>
            <a:ext cx="2750994" cy="42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/>
          <a:stretch>
            <a:fillRect/>
          </a:stretch>
        </p:blipFill>
        <p:spPr bwMode="auto">
          <a:xfrm>
            <a:off x="8433811" y="1584036"/>
            <a:ext cx="258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Princess Elizabeth becomes Queen Elizabeth II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164" y="2027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In 1952, when she was 25, Elizabeth’s father King George VI died.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164" y="36433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She became queen on 6th February 1952 and was crowned on 2nd June 1953.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Royal Family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5563" y="1419606"/>
            <a:ext cx="6096000" cy="5336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Queen Elizabeth II and Philip, Duke of Edinburgh have four children: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In 1948, the Queen's first child Prince Charles was born – Prince of Wales.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In 1950, Princess Anne was born – Princess Royal.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In 1960, Prince Andrew was born – Duke of York.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In 1964, Prince Edward was born – Earl of Wessex.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29817"/>
          <a:stretch/>
        </p:blipFill>
        <p:spPr>
          <a:xfrm>
            <a:off x="539527" y="1419606"/>
            <a:ext cx="2048473" cy="2205623"/>
          </a:xfrm>
          <a:prstGeom prst="round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9707"/>
          <a:stretch/>
        </p:blipFill>
        <p:spPr>
          <a:xfrm>
            <a:off x="2736127" y="1442369"/>
            <a:ext cx="2048473" cy="2205623"/>
          </a:xfrm>
          <a:prstGeom prst="roundRect">
            <a:avLst>
              <a:gd name="adj" fmla="val 12008"/>
            </a:avLst>
          </a:prstGeom>
          <a:effectLst>
            <a:softEdge rad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23284" r="48074" b="35232"/>
          <a:stretch/>
        </p:blipFill>
        <p:spPr>
          <a:xfrm>
            <a:off x="486518" y="3835583"/>
            <a:ext cx="2070916" cy="2207799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7" t="3964" r="17776" b="38267"/>
          <a:stretch/>
        </p:blipFill>
        <p:spPr>
          <a:xfrm>
            <a:off x="2645997" y="3846963"/>
            <a:ext cx="2138603" cy="21850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7818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Queen’s Homes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1490" y="1706526"/>
            <a:ext cx="374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Her Majesty's official residence in London is Buckingham Palace.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0726" y="4879171"/>
            <a:ext cx="3186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She also spends lots of time at Windsor Castle.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3389232"/>
            <a:ext cx="4170219" cy="2331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1" y="1992003"/>
            <a:ext cx="3920117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Fun Facts about the Queen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21553" r="15156" b="9206"/>
          <a:stretch/>
        </p:blipFill>
        <p:spPr>
          <a:xfrm>
            <a:off x="8904281" y="1594691"/>
            <a:ext cx="2731053" cy="4701096"/>
          </a:xfrm>
          <a:prstGeom prst="roundRect">
            <a:avLst>
              <a:gd name="adj" fmla="val 11138"/>
            </a:avLst>
          </a:prstGeom>
        </p:spPr>
      </p:pic>
      <p:sp>
        <p:nvSpPr>
          <p:cNvPr id="5" name="Rectangle 4"/>
          <p:cNvSpPr/>
          <p:nvPr/>
        </p:nvSpPr>
        <p:spPr>
          <a:xfrm>
            <a:off x="387927" y="1402140"/>
            <a:ext cx="80771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Her Majesty Queen Elizabeth II has served for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69 </a:t>
            </a:r>
            <a:r>
              <a:rPr lang="en-GB" altLang="en-US" sz="2400" dirty="0">
                <a:latin typeface="Comic Sans MS" panose="030F0702030302020204" pitchFamily="66" charset="0"/>
              </a:rPr>
              <a:t>years and is the longest-reigning monarch. This means she has been Queen for the longest amount of time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She has </a:t>
            </a:r>
            <a:r>
              <a:rPr lang="en-GB" altLang="en-US" sz="2400" dirty="0">
                <a:latin typeface="Comic Sans MS" panose="030F0702030302020204" pitchFamily="66" charset="0"/>
              </a:rPr>
              <a:t>nine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thrones!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She has </a:t>
            </a:r>
            <a:r>
              <a:rPr lang="en-GB" altLang="en-US" sz="2400" dirty="0">
                <a:latin typeface="Comic Sans MS" panose="030F0702030302020204" pitchFamily="66" charset="0"/>
              </a:rPr>
              <a:t>‘sat’ for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her </a:t>
            </a:r>
            <a:r>
              <a:rPr lang="en-GB" altLang="en-US" sz="2400" dirty="0">
                <a:latin typeface="Comic Sans MS" panose="030F0702030302020204" pitchFamily="66" charset="0"/>
              </a:rPr>
              <a:t>portrait to be painted over 130 times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!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She sends telegrams </a:t>
            </a:r>
            <a:r>
              <a:rPr lang="en-GB" altLang="en-US" sz="2400" dirty="0">
                <a:latin typeface="Comic Sans MS" panose="030F0702030302020204" pitchFamily="66" charset="0"/>
              </a:rPr>
              <a:t>to congratulate people who reach the age of 100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Corgis </a:t>
            </a:r>
            <a:r>
              <a:rPr lang="en-GB" altLang="en-US" sz="2400" dirty="0">
                <a:latin typeface="Comic Sans MS" panose="030F0702030302020204" pitchFamily="66" charset="0"/>
              </a:rPr>
              <a:t>are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her </a:t>
            </a:r>
            <a:r>
              <a:rPr lang="en-GB" altLang="en-US" sz="2400" dirty="0">
                <a:latin typeface="Comic Sans MS" panose="030F0702030302020204" pitchFamily="66" charset="0"/>
              </a:rPr>
              <a:t>favourite dogs. 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Draw </a:t>
            </a:r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 picture and write </a:t>
            </a:r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 fact about the Queen.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out the words to spell using your phonic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Spell your keywords correctly – the, to, no, go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Write in sentences using capital letters, finger spaces and full stops. 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Think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carefully about how you form your letters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335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62</cp:revision>
  <dcterms:created xsi:type="dcterms:W3CDTF">2021-01-06T20:29:02Z</dcterms:created>
  <dcterms:modified xsi:type="dcterms:W3CDTF">2021-02-10T21:09:29Z</dcterms:modified>
</cp:coreProperties>
</file>