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62" r:id="rId5"/>
    <p:sldId id="260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636" autoAdjust="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Tuesday 26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January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7534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Today we are going to be thinking about the different characters in the story. 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Listen to the story again and think about what the characters might say and do. </a:t>
            </a: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  <a:hlinkClick r:id="rId2"/>
              </a:rPr>
              <a:t>https://www.youtube.com/watch?v=oTHkob841AE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n-GB" sz="28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664" y="3088710"/>
            <a:ext cx="2842553" cy="2842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21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Can you think of the different characters in the story?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077" y="1794481"/>
            <a:ext cx="3551951" cy="3551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At the beginning of story the ladybird heard and saw Lanky Len and Hefty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Hugh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in the van. What do you think the ladybird might say to them?</a:t>
            </a:r>
          </a:p>
          <a:p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We can use speech bubbles to show what a character is saying.    </a:t>
            </a:r>
          </a:p>
        </p:txBody>
      </p:sp>
      <p:sp>
        <p:nvSpPr>
          <p:cNvPr id="3" name="Oval Callout 2"/>
          <p:cNvSpPr/>
          <p:nvPr/>
        </p:nvSpPr>
        <p:spPr>
          <a:xfrm>
            <a:off x="508978" y="2616589"/>
            <a:ext cx="3781667" cy="2447779"/>
          </a:xfrm>
          <a:prstGeom prst="wedgeEllipseCallout">
            <a:avLst>
              <a:gd name="adj1" fmla="val 55286"/>
              <a:gd name="adj2" fmla="val 6024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959" t="24471" r="35980" b="34183"/>
          <a:stretch/>
        </p:blipFill>
        <p:spPr>
          <a:xfrm>
            <a:off x="5261317" y="1997613"/>
            <a:ext cx="6078618" cy="2433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20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7556894" y="1928519"/>
            <a:ext cx="43021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 will stop you from stealing the cow!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5959" t="24471" r="35980" b="34183"/>
          <a:stretch/>
        </p:blipFill>
        <p:spPr>
          <a:xfrm>
            <a:off x="998807" y="3390315"/>
            <a:ext cx="6078618" cy="2433711"/>
          </a:xfrm>
          <a:prstGeom prst="rect">
            <a:avLst/>
          </a:prstGeom>
        </p:spPr>
      </p:pic>
      <p:sp>
        <p:nvSpPr>
          <p:cNvPr id="7" name="Oval Callout 6"/>
          <p:cNvSpPr/>
          <p:nvPr/>
        </p:nvSpPr>
        <p:spPr>
          <a:xfrm>
            <a:off x="7077425" y="1181684"/>
            <a:ext cx="4247067" cy="2447779"/>
          </a:xfrm>
          <a:prstGeom prst="wedgeEllipseCallout">
            <a:avLst>
              <a:gd name="adj1" fmla="val -141602"/>
              <a:gd name="adj2" fmla="val 113113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20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Main Activity:</a:t>
            </a: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Write a speech bubble for a character in the story. You can choose the character that you would like. </a:t>
            </a: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b="1" u="sng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Remember to: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Sound out the words to spell using your phonic knowledge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Form your letters the correct way round 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Use capital letters, finger spaces and full stops</a:t>
            </a:r>
          </a:p>
          <a:p>
            <a:pPr marL="457200" indent="-457200">
              <a:buFontTx/>
              <a:buChar char="-"/>
            </a:pPr>
            <a:endParaRPr lang="en-GB" sz="2800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155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26</cp:revision>
  <dcterms:created xsi:type="dcterms:W3CDTF">2021-01-06T20:29:02Z</dcterms:created>
  <dcterms:modified xsi:type="dcterms:W3CDTF">2021-01-18T15:11:08Z</dcterms:modified>
</cp:coreProperties>
</file>