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36" autoAdjust="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YwE3Tst1Y&amp;feature=emb_title" TargetMode="External"/><Relationship Id="rId2" Type="http://schemas.openxmlformats.org/officeDocument/2006/relationships/hyperlink" Target="https://www.youtube.com/watch?v=oTHkob841A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oTHkob841A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Writing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Tuesday </a:t>
            </a:r>
            <a:r>
              <a:rPr lang="en-GB" dirty="0">
                <a:latin typeface="Comic Sans MS" panose="030F0702030302020204" pitchFamily="66" charset="0"/>
              </a:rPr>
              <a:t>9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January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6664" y="708556"/>
            <a:ext cx="11753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story yesterday, Snickers the mouse was trying to get the boys attention. </a:t>
            </a:r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  <a:hlinkClick r:id="rId2"/>
            </a:endParaRP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664" y="3041026"/>
            <a:ext cx="111063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https://www.youtube.com/watch?v=OzYwE3Tst1Y&amp;feature=emb_title</a:t>
            </a:r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473" t="24471" r="35655" b="29375"/>
          <a:stretch/>
        </p:blipFill>
        <p:spPr>
          <a:xfrm>
            <a:off x="3004545" y="2142698"/>
            <a:ext cx="6006087" cy="25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233" y="601786"/>
            <a:ext cx="114229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Today we are going to think 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about what the mouse might say. 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B050"/>
              </a:solidFill>
              <a:latin typeface="Comic Sans MS" panose="030F0702030302020204" pitchFamily="66" charset="0"/>
              <a:hlinkClick r:id="rId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80" t="20817" r="38900" b="24760"/>
          <a:stretch/>
        </p:blipFill>
        <p:spPr>
          <a:xfrm>
            <a:off x="2236764" y="1659988"/>
            <a:ext cx="7484012" cy="39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Can you write a speech bubble? </a:t>
            </a:r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80" t="20817" r="38900" b="24760"/>
          <a:stretch/>
        </p:blipFill>
        <p:spPr>
          <a:xfrm>
            <a:off x="508977" y="2936867"/>
            <a:ext cx="5268775" cy="280275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006904" y="1612132"/>
            <a:ext cx="5799613" cy="2447779"/>
          </a:xfrm>
          <a:prstGeom prst="wedgeEllipseCallout">
            <a:avLst>
              <a:gd name="adj1" fmla="val -110693"/>
              <a:gd name="adj2" fmla="val 8495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2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What do you think Snickers the mouse might say? Can you write a speech bubble? 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28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Remember to: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Sound out the words to spell using your phonic knowledge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Form your letters the correct way round 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Use capital letters, finger spaces and full stops</a:t>
            </a:r>
          </a:p>
          <a:p>
            <a:pPr marL="457200" indent="-457200">
              <a:buFontTx/>
              <a:buChar char="-"/>
            </a:pPr>
            <a:endParaRPr lang="en-GB" sz="2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93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Writing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29</cp:revision>
  <dcterms:created xsi:type="dcterms:W3CDTF">2021-01-06T20:29:02Z</dcterms:created>
  <dcterms:modified xsi:type="dcterms:W3CDTF">2021-02-01T16:05:52Z</dcterms:modified>
</cp:coreProperties>
</file>