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9" r:id="rId4"/>
    <p:sldId id="270" r:id="rId5"/>
    <p:sldId id="28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4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43" autoAdjust="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youtube.com/watch?v=VcdVsRfUbjk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Writing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Tuesday 2</a:t>
            </a:r>
            <a:r>
              <a:rPr lang="en-GB" baseline="30000" dirty="0" smtClean="0">
                <a:latin typeface="Comic Sans MS" panose="030F0702030302020204" pitchFamily="66" charset="0"/>
              </a:rPr>
              <a:t>nd</a:t>
            </a:r>
            <a:r>
              <a:rPr lang="en-GB" dirty="0" smtClean="0">
                <a:latin typeface="Comic Sans MS" panose="030F0702030302020204" pitchFamily="66" charset="0"/>
              </a:rPr>
              <a:t> March </a:t>
            </a:r>
            <a:r>
              <a:rPr lang="en-GB" dirty="0" smtClean="0">
                <a:latin typeface="Comic Sans MS" panose="030F0702030302020204" pitchFamily="66" charset="0"/>
              </a:rPr>
              <a:t>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65014" y="338319"/>
            <a:ext cx="107234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Today </a:t>
            </a:r>
            <a:r>
              <a:rPr lang="en-GB" sz="3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we are going to read the book </a:t>
            </a:r>
          </a:p>
          <a:p>
            <a:pPr algn="ctr"/>
            <a:r>
              <a:rPr lang="en-GB" sz="3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‘The Koala who could’. </a:t>
            </a:r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21070103">
            <a:off x="213099" y="2335885"/>
            <a:ext cx="35769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What can you see? </a:t>
            </a:r>
            <a:endParaRPr lang="en-GB" sz="2400" dirty="0" smtClean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987306">
            <a:off x="7871872" y="2655040"/>
            <a:ext cx="41148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What is the Koala holding? </a:t>
            </a:r>
            <a:endParaRPr lang="en-GB" sz="2400" dirty="0" smtClean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52799" y="5392695"/>
            <a:ext cx="51261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What do you think will happen in the story? </a:t>
            </a:r>
            <a:endParaRPr lang="en-GB" sz="3200" dirty="0" smtClean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9232" y="1538648"/>
            <a:ext cx="3082640" cy="385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2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6471" y="839950"/>
            <a:ext cx="83542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Listen to the story by clicking on the link.</a:t>
            </a:r>
            <a:endParaRPr lang="en-GB" sz="24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30580" y="4067230"/>
            <a:ext cx="8243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FF0000"/>
                </a:solidFill>
                <a:latin typeface="Comic Sans MS" panose="030F0702030302020204" pitchFamily="66" charset="0"/>
                <a:hlinkClick r:id="rId2"/>
              </a:rPr>
              <a:t>https://www.youtube.com/watch?v=VcdVsRfUbjk</a:t>
            </a:r>
            <a:endParaRPr lang="en-GB" sz="24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0582" y="487794"/>
            <a:ext cx="1961173" cy="2451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24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0115" y="688655"/>
            <a:ext cx="107234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At the beginning of the story, Kevin the Koala said that he was good at sitting still.</a:t>
            </a:r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9090" y="2230357"/>
            <a:ext cx="2632364" cy="3290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80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5424" y="858373"/>
            <a:ext cx="10723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What are you good at? </a:t>
            </a:r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6587" y="1949418"/>
            <a:ext cx="1801090" cy="225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05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u="sng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Main Activity:</a:t>
            </a:r>
          </a:p>
          <a:p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Write about what you are good at. </a:t>
            </a:r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Remember 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to:</a:t>
            </a:r>
            <a:endParaRPr lang="en-GB" sz="2800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Write in sentences using capital letters, finger spaces and full stops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Sound </a:t>
            </a:r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out the words to spell using your phonic 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knowledge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Write 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keywords correctly</a:t>
            </a:r>
            <a:endParaRPr lang="en-GB" sz="2800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Think carefully about how you form your letters</a:t>
            </a:r>
          </a:p>
          <a:p>
            <a:pPr marL="457200" indent="-457200">
              <a:buFontTx/>
              <a:buChar char="-"/>
            </a:pPr>
            <a:endParaRPr lang="en-GB" sz="2800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Tx/>
              <a:buChar char="-"/>
            </a:pPr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4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126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Office Theme</vt:lpstr>
      <vt:lpstr>Writing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58</cp:revision>
  <dcterms:created xsi:type="dcterms:W3CDTF">2021-01-06T20:29:02Z</dcterms:created>
  <dcterms:modified xsi:type="dcterms:W3CDTF">2021-02-23T20:28:39Z</dcterms:modified>
</cp:coreProperties>
</file>