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3636" autoAdjust="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4831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085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917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8452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592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359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6249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71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6036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580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851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77E9C-EE33-4CC1-B75D-C6F280AF952B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82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Writing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Tues</a:t>
            </a:r>
            <a:r>
              <a:rPr lang="en-GB" dirty="0" smtClean="0">
                <a:latin typeface="Comic Sans MS" panose="030F0702030302020204" pitchFamily="66" charset="0"/>
              </a:rPr>
              <a:t>day 19</a:t>
            </a:r>
            <a:r>
              <a:rPr lang="en-GB" baseline="30000" dirty="0" smtClean="0">
                <a:latin typeface="Comic Sans MS" panose="030F0702030302020204" pitchFamily="66" charset="0"/>
              </a:rPr>
              <a:t>th</a:t>
            </a:r>
            <a:r>
              <a:rPr lang="en-GB" dirty="0" smtClean="0">
                <a:latin typeface="Comic Sans MS" panose="030F0702030302020204" pitchFamily="66" charset="0"/>
              </a:rPr>
              <a:t> </a:t>
            </a:r>
            <a:r>
              <a:rPr lang="en-GB" dirty="0" smtClean="0">
                <a:latin typeface="Comic Sans MS" panose="030F0702030302020204" pitchFamily="66" charset="0"/>
              </a:rPr>
              <a:t>January 2021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66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316664" y="708556"/>
            <a:ext cx="1138185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Today we are going to be thinking about what different animals need.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r"/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Work through the ‘What does my pets need?’ PowerPoint to identify the things that the different pets need. </a:t>
            </a:r>
            <a:endParaRPr lang="en-GB" sz="2800" dirty="0">
              <a:solidFill>
                <a:srgbClr val="0070C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33936" t="25942" r="15754" b="11756"/>
          <a:stretch/>
        </p:blipFill>
        <p:spPr>
          <a:xfrm>
            <a:off x="5457372" y="3512456"/>
            <a:ext cx="4209142" cy="2930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286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08979" y="736265"/>
            <a:ext cx="1129753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What different things do you think you would need if you had a pet rabbit? </a:t>
            </a:r>
            <a:endParaRPr lang="en-GB" sz="28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06F08BA-C2A8-46D1-A3E1-7182C8AF85A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5849" y="2136441"/>
            <a:ext cx="2603797" cy="3142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552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08979" y="736265"/>
            <a:ext cx="1129753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We have written a list of things that a rabbit might need. </a:t>
            </a:r>
          </a:p>
          <a:p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Can you spot the mistakes that we have made? </a:t>
            </a:r>
            <a:endParaRPr lang="en-GB" sz="2800" dirty="0" smtClean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83653" y="2886324"/>
            <a:ext cx="7335111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4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Hutch</a:t>
            </a:r>
          </a:p>
          <a:p>
            <a:r>
              <a:rPr lang="en-GB" sz="4400" dirty="0">
                <a:solidFill>
                  <a:srgbClr val="00B050"/>
                </a:solidFill>
                <a:latin typeface="Comic Sans MS" panose="030F0702030302020204" pitchFamily="66" charset="0"/>
              </a:rPr>
              <a:t>h</a:t>
            </a:r>
            <a:r>
              <a:rPr lang="en-GB" sz="44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ay</a:t>
            </a:r>
          </a:p>
          <a:p>
            <a:r>
              <a:rPr lang="en-GB" sz="44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Water bottle </a:t>
            </a:r>
            <a:r>
              <a:rPr lang="en-GB" sz="44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Food bowl</a:t>
            </a:r>
            <a:endParaRPr lang="en-GB" sz="44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r>
              <a:rPr lang="en-GB" sz="4400" dirty="0" err="1" smtClean="0">
                <a:solidFill>
                  <a:srgbClr val="00B050"/>
                </a:solidFill>
                <a:latin typeface="Comic Sans MS" panose="030F0702030302020204" pitchFamily="66" charset="0"/>
              </a:rPr>
              <a:t>ToYS</a:t>
            </a:r>
            <a:endParaRPr lang="en-GB" sz="44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06F08BA-C2A8-46D1-A3E1-7182C8AF85A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1730" y="1445467"/>
            <a:ext cx="1396720" cy="1685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209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08979" y="736265"/>
            <a:ext cx="1129753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Choose at least two animals to write a list of things that they would need if you had them as a pet. </a:t>
            </a:r>
          </a:p>
          <a:p>
            <a:endParaRPr lang="en-GB" sz="2800" dirty="0">
              <a:solidFill>
                <a:srgbClr val="FFC000"/>
              </a:solidFill>
              <a:latin typeface="Comic Sans MS" panose="030F0702030302020204" pitchFamily="66" charset="0"/>
            </a:endParaRPr>
          </a:p>
          <a:p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You might want to choose animals from one of the pictures below or you might want to think of your own. </a:t>
            </a:r>
            <a:endParaRPr lang="en-GB" sz="2800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B608B8F-74FC-473E-9461-F07ECCC6F9E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162" y="3559307"/>
            <a:ext cx="2430026" cy="225645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983E46E-B07E-49D2-8A97-AA2362228F3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1399" y="3677600"/>
            <a:ext cx="1083110" cy="213816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41A2F92-D050-460C-BD5A-3421247914D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5058" y="3645539"/>
            <a:ext cx="1496879" cy="202146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19A3B8D-CB25-4A1F-A114-2712B99E304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0560" y="3645539"/>
            <a:ext cx="1138341" cy="68223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3D509C0-33DA-426F-AC65-CD539DA1DA1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9817" y="4990274"/>
            <a:ext cx="790746" cy="59929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9349F93-D91E-4987-ACE8-DF4C7856AAE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7399" y="3793722"/>
            <a:ext cx="1496879" cy="1806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204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130</Words>
  <Application>Microsoft Office PowerPoint</Application>
  <PresentationFormat>Widescreen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Office Theme</vt:lpstr>
      <vt:lpstr>Writing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</dc:title>
  <dc:creator>Barber, J</dc:creator>
  <cp:lastModifiedBy>Barber, J</cp:lastModifiedBy>
  <cp:revision>15</cp:revision>
  <dcterms:created xsi:type="dcterms:W3CDTF">2021-01-06T20:29:02Z</dcterms:created>
  <dcterms:modified xsi:type="dcterms:W3CDTF">2021-01-10T13:18:43Z</dcterms:modified>
</cp:coreProperties>
</file>