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6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3636" autoAdjust="0"/>
  </p:normalViewPr>
  <p:slideViewPr>
    <p:cSldViewPr snapToGrid="0">
      <p:cViewPr varScale="1">
        <p:scale>
          <a:sx n="68" d="100"/>
          <a:sy n="68" d="100"/>
        </p:scale>
        <p:origin x="8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831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085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917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452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592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359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249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71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036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580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851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77E9C-EE33-4CC1-B75D-C6F280AF952B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820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oTHkob841AE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hyperlink" Target="https://www.youtube.com/watch?v=oTHkob841AE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Writing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Tuesday 2</a:t>
            </a:r>
            <a:r>
              <a:rPr lang="en-GB" baseline="30000" dirty="0" smtClean="0">
                <a:latin typeface="Comic Sans MS" panose="030F0702030302020204" pitchFamily="66" charset="0"/>
              </a:rPr>
              <a:t>nd</a:t>
            </a:r>
            <a:r>
              <a:rPr lang="en-GB" dirty="0" smtClean="0">
                <a:latin typeface="Comic Sans MS" panose="030F0702030302020204" pitchFamily="66" charset="0"/>
              </a:rPr>
              <a:t> February </a:t>
            </a:r>
            <a:r>
              <a:rPr lang="en-GB" dirty="0" smtClean="0">
                <a:latin typeface="Comic Sans MS" panose="030F0702030302020204" pitchFamily="66" charset="0"/>
              </a:rPr>
              <a:t>2021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6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16664" y="708556"/>
            <a:ext cx="1138185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Today we are going to find out about farm animals. </a:t>
            </a:r>
            <a:endParaRPr lang="en-GB" sz="28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pPr algn="r"/>
            <a:endParaRPr lang="en-GB" sz="2800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r"/>
            <a:endParaRPr lang="en-GB" sz="28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r"/>
            <a:endParaRPr lang="en-GB" sz="28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r"/>
            <a:endParaRPr lang="en-GB" sz="28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r"/>
            <a:endParaRPr lang="en-GB" sz="28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r"/>
            <a:endParaRPr lang="en-GB" sz="28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r"/>
            <a:endParaRPr lang="en-GB" sz="28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28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Work through the ‘All About Farm Animals’ PowerPoint to find out some farm animal facts.</a:t>
            </a:r>
          </a:p>
          <a:p>
            <a:pPr algn="r"/>
            <a:endParaRPr lang="en-GB" sz="28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r"/>
            <a:endParaRPr lang="en-GB" sz="2800" dirty="0" smtClean="0">
              <a:solidFill>
                <a:srgbClr val="0070C0"/>
              </a:solidFill>
              <a:latin typeface="Comic Sans MS" panose="030F0702030302020204" pitchFamily="66" charset="0"/>
              <a:hlinkClick r:id="rId2"/>
            </a:endParaRPr>
          </a:p>
          <a:p>
            <a:pPr algn="r"/>
            <a:endParaRPr lang="en-GB" sz="2800" dirty="0">
              <a:solidFill>
                <a:srgbClr val="0070C0"/>
              </a:solidFill>
              <a:latin typeface="Comic Sans MS" panose="030F0702030302020204" pitchFamily="66" charset="0"/>
              <a:hlinkClick r:id="rId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4070" t="22355" r="16519" b="10914"/>
          <a:stretch/>
        </p:blipFill>
        <p:spPr>
          <a:xfrm>
            <a:off x="3770825" y="1280160"/>
            <a:ext cx="4473527" cy="339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86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16664" y="708556"/>
            <a:ext cx="1138185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In the PowerPoint we found out about the following animals. </a:t>
            </a:r>
          </a:p>
          <a:p>
            <a:r>
              <a:rPr lang="en-GB" sz="2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Can you remember some of the facts? </a:t>
            </a:r>
            <a:endParaRPr lang="en-GB" sz="28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pPr algn="r"/>
            <a:endParaRPr lang="en-GB" sz="2800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r"/>
            <a:endParaRPr lang="en-GB" sz="28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r"/>
            <a:endParaRPr lang="en-GB" sz="28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r"/>
            <a:endParaRPr lang="en-GB" sz="28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r"/>
            <a:endParaRPr lang="en-GB" sz="28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r"/>
            <a:endParaRPr lang="en-GB" sz="28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r"/>
            <a:endParaRPr lang="en-GB" sz="28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r"/>
            <a:endParaRPr lang="en-GB" sz="28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r"/>
            <a:endParaRPr lang="en-GB" sz="2800" dirty="0" smtClean="0">
              <a:solidFill>
                <a:srgbClr val="0070C0"/>
              </a:solidFill>
              <a:latin typeface="Comic Sans MS" panose="030F0702030302020204" pitchFamily="66" charset="0"/>
              <a:hlinkClick r:id="rId2"/>
            </a:endParaRPr>
          </a:p>
          <a:p>
            <a:pPr algn="r"/>
            <a:endParaRPr lang="en-GB" sz="2800" dirty="0">
              <a:solidFill>
                <a:srgbClr val="0070C0"/>
              </a:solidFill>
              <a:latin typeface="Comic Sans MS" panose="030F0702030302020204" pitchFamily="66" charset="0"/>
              <a:hlinkClick r:id="rId2"/>
            </a:endParaRPr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43425" b="14745"/>
          <a:stretch/>
        </p:blipFill>
        <p:spPr bwMode="auto">
          <a:xfrm>
            <a:off x="8730031" y="1209660"/>
            <a:ext cx="2295229" cy="2529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7343" y="2392413"/>
            <a:ext cx="2469099" cy="1994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394" r="-1" b="10199"/>
          <a:stretch/>
        </p:blipFill>
        <p:spPr bwMode="auto">
          <a:xfrm>
            <a:off x="632141" y="1797947"/>
            <a:ext cx="2101179" cy="3183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5344"/>
          <a:stretch/>
        </p:blipFill>
        <p:spPr bwMode="auto">
          <a:xfrm>
            <a:off x="8695481" y="3738662"/>
            <a:ext cx="2059885" cy="3012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3956898" y="2052737"/>
            <a:ext cx="1655762" cy="1820863"/>
            <a:chOff x="5015977" y="2257138"/>
            <a:chExt cx="1654879" cy="1820744"/>
          </a:xfrm>
        </p:grpSpPr>
        <p:sp>
          <p:nvSpPr>
            <p:cNvPr id="15" name="Oval 14"/>
            <p:cNvSpPr/>
            <p:nvPr/>
          </p:nvSpPr>
          <p:spPr>
            <a:xfrm>
              <a:off x="5015977" y="2476199"/>
              <a:ext cx="1467654" cy="146675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95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6" name="Picture 34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2644" y="2257138"/>
              <a:ext cx="1498212" cy="1820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" name="Picture 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158"/>
          <a:stretch>
            <a:fillRect/>
          </a:stretch>
        </p:blipFill>
        <p:spPr bwMode="auto">
          <a:xfrm>
            <a:off x="1320130" y="3560731"/>
            <a:ext cx="2131511" cy="3046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151" y="4548701"/>
            <a:ext cx="2598384" cy="1867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288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08979" y="736265"/>
            <a:ext cx="1129753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We are going to write some of the facts down. </a:t>
            </a:r>
          </a:p>
          <a:p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Pigs like to roll in the mud to keep cool.</a:t>
            </a:r>
          </a:p>
          <a:p>
            <a:endParaRPr lang="en-GB" sz="28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Can you think of any other facts? </a:t>
            </a:r>
          </a:p>
          <a:p>
            <a:endParaRPr lang="en-GB" sz="44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52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08979" y="736265"/>
            <a:ext cx="1129753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u="sng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Main Activity:</a:t>
            </a:r>
          </a:p>
          <a:p>
            <a:r>
              <a:rPr lang="en-GB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Choose one of the animals that we have learnt about today and write some facts about them. </a:t>
            </a:r>
            <a:endParaRPr lang="en-GB" sz="2800" dirty="0" smtClean="0">
              <a:solidFill>
                <a:srgbClr val="00B0F0"/>
              </a:solidFill>
              <a:latin typeface="Comic Sans MS" panose="030F0702030302020204" pitchFamily="66" charset="0"/>
            </a:endParaRPr>
          </a:p>
          <a:p>
            <a:endParaRPr lang="en-GB" sz="2800" dirty="0">
              <a:solidFill>
                <a:srgbClr val="00B0F0"/>
              </a:solidFill>
              <a:latin typeface="Comic Sans MS" panose="030F0702030302020204" pitchFamily="66" charset="0"/>
            </a:endParaRPr>
          </a:p>
          <a:p>
            <a:r>
              <a:rPr lang="en-GB" sz="2800" b="1" u="sng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Remember to:</a:t>
            </a:r>
          </a:p>
          <a:p>
            <a:pPr marL="457200" indent="-457200">
              <a:buFontTx/>
              <a:buChar char="-"/>
            </a:pPr>
            <a:r>
              <a:rPr lang="en-GB" sz="28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Sound out the words to spell using your phonic </a:t>
            </a:r>
            <a:r>
              <a:rPr lang="en-GB" sz="28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knowledge</a:t>
            </a:r>
          </a:p>
          <a:p>
            <a:pPr marL="457200" indent="-457200">
              <a:buFontTx/>
              <a:buChar char="-"/>
            </a:pPr>
            <a:r>
              <a:rPr lang="en-GB" sz="28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Spell the words </a:t>
            </a:r>
            <a:r>
              <a:rPr lang="en-GB" sz="2800" b="1" dirty="0" smtClean="0">
                <a:latin typeface="Comic Sans MS" panose="030F0702030302020204" pitchFamily="66" charset="0"/>
              </a:rPr>
              <a:t>and</a:t>
            </a:r>
            <a:r>
              <a:rPr lang="en-GB" sz="28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, </a:t>
            </a:r>
            <a:r>
              <a:rPr lang="en-GB" sz="2800" b="1" dirty="0" smtClean="0">
                <a:latin typeface="Comic Sans MS" panose="030F0702030302020204" pitchFamily="66" charset="0"/>
              </a:rPr>
              <a:t>the</a:t>
            </a:r>
            <a:r>
              <a:rPr lang="en-GB" sz="28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 and </a:t>
            </a:r>
            <a:r>
              <a:rPr lang="en-GB" sz="2800" b="1" dirty="0" smtClean="0">
                <a:latin typeface="Comic Sans MS" panose="030F0702030302020204" pitchFamily="66" charset="0"/>
              </a:rPr>
              <a:t>to</a:t>
            </a:r>
            <a:r>
              <a:rPr lang="en-GB" sz="28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 correctly in your writing if you need them.</a:t>
            </a:r>
            <a:endParaRPr lang="en-GB" sz="2800" dirty="0" smtClean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marL="457200" indent="-457200">
              <a:buFontTx/>
              <a:buChar char="-"/>
            </a:pPr>
            <a:r>
              <a:rPr lang="en-GB" sz="28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Form your letters the correct way round </a:t>
            </a:r>
            <a:endParaRPr lang="en-GB" sz="2800" dirty="0" smtClean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marL="457200" indent="-457200">
              <a:buFontTx/>
              <a:buChar char="-"/>
            </a:pPr>
            <a:r>
              <a:rPr lang="en-GB" sz="28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Use a capital letter to start your sentences</a:t>
            </a:r>
          </a:p>
          <a:p>
            <a:pPr marL="457200" indent="-457200">
              <a:buFontTx/>
              <a:buChar char="-"/>
            </a:pPr>
            <a:r>
              <a:rPr lang="en-GB" sz="28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Use a full stop at the end of every sentence</a:t>
            </a:r>
          </a:p>
          <a:p>
            <a:pPr marL="457200" indent="-457200">
              <a:buFontTx/>
              <a:buChar char="-"/>
            </a:pPr>
            <a:r>
              <a:rPr lang="en-GB" sz="28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Use finger spaces between each word</a:t>
            </a:r>
          </a:p>
        </p:txBody>
      </p:sp>
    </p:spTree>
    <p:extLst>
      <p:ext uri="{BB962C8B-B14F-4D97-AF65-F5344CB8AC3E}">
        <p14:creationId xmlns:p14="http://schemas.microsoft.com/office/powerpoint/2010/main" val="41564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165</Words>
  <Application>Microsoft Office PowerPoint</Application>
  <PresentationFormat>Widescreen</PresentationFormat>
  <Paragraphs>40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Comic Sans MS</vt:lpstr>
      <vt:lpstr>Office Theme</vt:lpstr>
      <vt:lpstr>Writing</vt:lpstr>
      <vt:lpstr>PowerPoint Presentation</vt:lpstr>
      <vt:lpstr>PowerPoint Presentation</vt:lpstr>
      <vt:lpstr>PowerPoint Presentation</vt:lpstr>
      <vt:lpstr>PowerPoint Presentation</vt:lpstr>
    </vt:vector>
  </TitlesOfParts>
  <Company>OneIT Services and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</dc:title>
  <dc:creator>Barber, J</dc:creator>
  <cp:lastModifiedBy>Barber, J</cp:lastModifiedBy>
  <cp:revision>30</cp:revision>
  <dcterms:created xsi:type="dcterms:W3CDTF">2021-01-06T20:29:02Z</dcterms:created>
  <dcterms:modified xsi:type="dcterms:W3CDTF">2021-01-25T14:32:11Z</dcterms:modified>
</cp:coreProperties>
</file>