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636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Wednesday 3</a:t>
            </a:r>
            <a:r>
              <a:rPr lang="en-GB" baseline="30000" dirty="0" smtClean="0">
                <a:latin typeface="Comic Sans MS" panose="030F0702030302020204" pitchFamily="66" charset="0"/>
              </a:rPr>
              <a:t>rd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February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Today we are going to make and describe a farm animal.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animals might you see on the farm? </a:t>
            </a: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Here are some of the animals that you might find:</a:t>
            </a: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1" y="1840989"/>
            <a:ext cx="2962275" cy="1714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253" y="4147313"/>
            <a:ext cx="3612777" cy="225510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9156" y="1655460"/>
            <a:ext cx="2940294" cy="208555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403" y="4233360"/>
            <a:ext cx="3048737" cy="216906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227" y="1898139"/>
            <a:ext cx="31718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88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Create a picture or model of your favourite farm animal. 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1" y="1840989"/>
            <a:ext cx="2962275" cy="1714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253" y="4147313"/>
            <a:ext cx="3612777" cy="225510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9156" y="1655460"/>
            <a:ext cx="2940294" cy="208555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403" y="4233360"/>
            <a:ext cx="3048737" cy="216906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227" y="1898139"/>
            <a:ext cx="31718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0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Create a picture or model of a farm animal. Can you write about your animal? Complete a piece of writing to go with your work. You might want to write a label, record yourself describing your animal or write a description. </a:t>
            </a: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Spell the words </a:t>
            </a:r>
            <a:r>
              <a:rPr lang="en-GB" sz="2800" b="1" dirty="0" smtClean="0">
                <a:latin typeface="Comic Sans MS" panose="030F0702030302020204" pitchFamily="66" charset="0"/>
              </a:rPr>
              <a:t>and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</a:t>
            </a:r>
            <a:r>
              <a:rPr lang="en-GB" sz="2800" b="1" dirty="0" smtClean="0">
                <a:latin typeface="Comic Sans MS" panose="030F0702030302020204" pitchFamily="66" charset="0"/>
              </a:rPr>
              <a:t>the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and </a:t>
            </a:r>
            <a:r>
              <a:rPr lang="en-GB" sz="2800" b="1" dirty="0" smtClean="0">
                <a:latin typeface="Comic Sans MS" panose="030F0702030302020204" pitchFamily="66" charset="0"/>
              </a:rPr>
              <a:t>to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correctly in your writing if you need them.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capital letter to start your sentences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full stop at the end of every sentence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finger spaces between each word</a:t>
            </a: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158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35</cp:revision>
  <dcterms:created xsi:type="dcterms:W3CDTF">2021-01-06T20:29:02Z</dcterms:created>
  <dcterms:modified xsi:type="dcterms:W3CDTF">2021-01-26T10:59:32Z</dcterms:modified>
</cp:coreProperties>
</file>