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62" r:id="rId5"/>
    <p:sldId id="265" r:id="rId6"/>
    <p:sldId id="266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636" autoAdjust="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83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08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91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45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59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35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24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7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03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58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85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77E9C-EE33-4CC1-B75D-C6F280AF952B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82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zYwE3Tst1Y&amp;feature=emb_title" TargetMode="External"/><Relationship Id="rId2" Type="http://schemas.openxmlformats.org/officeDocument/2006/relationships/hyperlink" Target="https://www.youtube.com/watch?v=oTHkob841A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oTHkob841AE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Writing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Wedn</a:t>
            </a:r>
            <a:r>
              <a:rPr lang="en-GB" dirty="0" smtClean="0">
                <a:latin typeface="Comic Sans MS" panose="030F0702030302020204" pitchFamily="66" charset="0"/>
              </a:rPr>
              <a:t>esday 10</a:t>
            </a:r>
            <a:r>
              <a:rPr lang="en-GB" baseline="30000" dirty="0" smtClean="0">
                <a:latin typeface="Comic Sans MS" panose="030F0702030302020204" pitchFamily="66" charset="0"/>
              </a:rPr>
              <a:t>th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January 2021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16664" y="708556"/>
            <a:ext cx="117534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 the story 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‘Mouse for Sale’, the boy left the shop with the mouse but didn’t buy anything. </a:t>
            </a:r>
            <a:endParaRPr lang="en-GB" sz="2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r"/>
            <a:endParaRPr lang="en-GB" sz="2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r"/>
            <a:endParaRPr lang="en-GB" sz="2800" dirty="0" smtClean="0">
              <a:solidFill>
                <a:srgbClr val="00B050"/>
              </a:solidFill>
              <a:latin typeface="Comic Sans MS" panose="030F0702030302020204" pitchFamily="66" charset="0"/>
              <a:hlinkClick r:id="rId2"/>
            </a:endParaRPr>
          </a:p>
          <a:p>
            <a:pPr algn="r"/>
            <a:endParaRPr lang="en-GB" sz="2800" dirty="0">
              <a:solidFill>
                <a:srgbClr val="0070C0"/>
              </a:solidFill>
              <a:latin typeface="Comic Sans MS" panose="030F0702030302020204" pitchFamily="66" charset="0"/>
              <a:hlinkClick r:id="rId2"/>
            </a:endParaRPr>
          </a:p>
          <a:p>
            <a:pPr algn="r"/>
            <a:endParaRPr lang="en-GB" sz="2800" dirty="0" smtClean="0">
              <a:solidFill>
                <a:srgbClr val="0070C0"/>
              </a:solidFill>
              <a:latin typeface="Comic Sans MS" panose="030F0702030302020204" pitchFamily="66" charset="0"/>
              <a:hlinkClick r:id="rId2"/>
            </a:endParaRPr>
          </a:p>
          <a:p>
            <a:pPr algn="r"/>
            <a:endParaRPr lang="en-GB" sz="2800" dirty="0">
              <a:solidFill>
                <a:srgbClr val="0070C0"/>
              </a:solidFill>
              <a:latin typeface="Comic Sans MS" panose="030F0702030302020204" pitchFamily="66" charset="0"/>
              <a:hlinkClick r:id="rId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6664" y="3041026"/>
            <a:ext cx="1110630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r"/>
            <a:endParaRPr lang="en-GB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r"/>
            <a:endParaRPr lang="en-GB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r"/>
            <a:endParaRPr lang="en-GB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r"/>
            <a:endParaRPr lang="en-GB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r"/>
            <a:endParaRPr lang="en-GB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r"/>
            <a:endParaRPr lang="en-GB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GB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  <a:hlinkClick r:id="rId3"/>
              </a:rPr>
              <a:t>https://www.youtube.com/watch?v=OzYwE3Tst1Y&amp;feature=emb_title</a:t>
            </a:r>
            <a:endParaRPr lang="en-GB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722" t="20929" r="39139" b="19743"/>
          <a:stretch/>
        </p:blipFill>
        <p:spPr>
          <a:xfrm>
            <a:off x="2586287" y="1714453"/>
            <a:ext cx="6045096" cy="346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1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233" y="601786"/>
            <a:ext cx="1142296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What things do you think the boy would need for his new pet mouse? </a:t>
            </a:r>
          </a:p>
          <a:p>
            <a:endParaRPr lang="en-GB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n-GB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Today we ar</a:t>
            </a:r>
            <a:r>
              <a:rPr lang="en-GB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 going to write a list.</a:t>
            </a:r>
          </a:p>
          <a:p>
            <a:endParaRPr lang="en-GB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n-GB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Can you remember what you need to</a:t>
            </a:r>
          </a:p>
          <a:p>
            <a:r>
              <a:rPr lang="en-GB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include in a list?  </a:t>
            </a:r>
            <a:endParaRPr lang="en-GB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rgbClr val="00B050"/>
              </a:solidFill>
              <a:latin typeface="Comic Sans MS" panose="030F0702030302020204" pitchFamily="66" charset="0"/>
              <a:hlinkClick r:id="rId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580" t="20817" r="38900" b="24760"/>
          <a:stretch/>
        </p:blipFill>
        <p:spPr>
          <a:xfrm>
            <a:off x="6864183" y="1438315"/>
            <a:ext cx="4744923" cy="252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2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89090" y="685910"/>
            <a:ext cx="43816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u="sng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List for a Pet Mouse</a:t>
            </a:r>
          </a:p>
          <a:p>
            <a:pPr algn="ctr"/>
            <a:endParaRPr lang="en-GB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Cage</a:t>
            </a:r>
          </a:p>
          <a:p>
            <a:pPr algn="ctr"/>
            <a:r>
              <a:rPr lang="en-GB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Food dish</a:t>
            </a:r>
            <a:endParaRPr lang="en-GB" sz="32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Food </a:t>
            </a:r>
          </a:p>
          <a:p>
            <a:pPr algn="ctr"/>
            <a:r>
              <a:rPr lang="en-GB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Water bottle</a:t>
            </a:r>
          </a:p>
          <a:p>
            <a:pPr algn="ctr"/>
            <a:r>
              <a:rPr lang="en-GB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Exercise wheel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580" t="20817" r="38900" b="24760"/>
          <a:stretch/>
        </p:blipFill>
        <p:spPr>
          <a:xfrm>
            <a:off x="7574794" y="4225340"/>
            <a:ext cx="4104587" cy="21834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35781" y="1239907"/>
            <a:ext cx="59436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u="sng" dirty="0" smtClean="0">
                <a:latin typeface="Comic Sans MS" panose="030F0702030302020204" pitchFamily="66" charset="0"/>
              </a:rPr>
              <a:t>A list needs: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A title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Each item needs to start on a new 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A c</a:t>
            </a:r>
            <a:r>
              <a:rPr lang="en-GB" sz="2400" dirty="0" smtClean="0">
                <a:latin typeface="Comic Sans MS" panose="030F0702030302020204" pitchFamily="66" charset="0"/>
              </a:rPr>
              <a:t>apital letter for the beginning letter</a:t>
            </a:r>
          </a:p>
          <a:p>
            <a:pPr algn="ctr"/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20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905816" y="1004564"/>
            <a:ext cx="629360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u="sng" dirty="0" smtClean="0">
                <a:latin typeface="Comic Sans MS" panose="030F0702030302020204" pitchFamily="66" charset="0"/>
              </a:rPr>
              <a:t>What is wrong with the list?</a:t>
            </a:r>
          </a:p>
          <a:p>
            <a:pPr algn="ctr"/>
            <a:endParaRPr lang="en-GB" sz="3200" u="sng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3200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List for a Pet Mouse</a:t>
            </a:r>
          </a:p>
          <a:p>
            <a:pPr algn="ctr"/>
            <a:endParaRPr lang="en-GB" sz="32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  <a:r>
              <a:rPr lang="en-GB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age</a:t>
            </a:r>
          </a:p>
          <a:p>
            <a:pPr algn="ctr"/>
            <a:r>
              <a:rPr lang="en-GB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Food </a:t>
            </a:r>
            <a:r>
              <a:rPr lang="en-GB" sz="32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dishFood</a:t>
            </a:r>
            <a:r>
              <a:rPr lang="en-GB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GB" sz="32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Waterbottle</a:t>
            </a:r>
            <a:endParaRPr lang="en-GB" sz="32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32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ExeRcise</a:t>
            </a:r>
            <a:r>
              <a:rPr lang="en-GB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wHeel</a:t>
            </a:r>
            <a:r>
              <a:rPr lang="en-GB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.</a:t>
            </a:r>
            <a:endParaRPr lang="en-GB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88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836543" y="1073837"/>
            <a:ext cx="629360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u="sng" dirty="0" smtClean="0">
                <a:latin typeface="Comic Sans MS" panose="030F0702030302020204" pitchFamily="66" charset="0"/>
              </a:rPr>
              <a:t>Did you spot the mistakes?</a:t>
            </a:r>
          </a:p>
          <a:p>
            <a:pPr algn="ctr"/>
            <a:endParaRPr lang="en-GB" sz="3200" u="sng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3200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List for a Pet Mouse</a:t>
            </a:r>
          </a:p>
          <a:p>
            <a:pPr algn="ctr"/>
            <a:endParaRPr lang="en-GB" sz="32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GB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age</a:t>
            </a:r>
          </a:p>
          <a:p>
            <a:pPr algn="ctr"/>
            <a:r>
              <a:rPr lang="en-GB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Food </a:t>
            </a:r>
            <a:r>
              <a:rPr lang="en-GB" sz="32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dish</a:t>
            </a:r>
            <a:r>
              <a:rPr lang="en-GB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Food</a:t>
            </a:r>
            <a:r>
              <a:rPr lang="en-GB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GB" sz="32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Wate</a:t>
            </a:r>
            <a:r>
              <a:rPr lang="en-GB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rb</a:t>
            </a:r>
            <a:r>
              <a:rPr lang="en-GB" sz="32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ottle</a:t>
            </a:r>
            <a:endParaRPr lang="en-GB" sz="32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32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Exe</a:t>
            </a:r>
            <a:r>
              <a:rPr lang="en-GB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n-GB" sz="32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cise</a:t>
            </a:r>
            <a:r>
              <a:rPr lang="en-GB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w</a:t>
            </a:r>
            <a:r>
              <a:rPr lang="en-GB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r>
              <a:rPr lang="en-GB" sz="32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eel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30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975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Main Activity:</a:t>
            </a:r>
          </a:p>
          <a:p>
            <a:r>
              <a:rPr lang="en-GB" sz="2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What do </a:t>
            </a:r>
            <a:r>
              <a:rPr lang="en-GB" sz="2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you think the boy will need to buy for his new pet mouse? </a:t>
            </a:r>
            <a:endParaRPr lang="en-GB" sz="2800" dirty="0" smtClean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endParaRPr lang="en-GB" sz="2800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r>
              <a:rPr lang="en-GB" sz="2800" b="1" u="sng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Remember to:</a:t>
            </a:r>
          </a:p>
          <a:p>
            <a:pPr marL="457200" indent="-457200">
              <a:buFontTx/>
              <a:buChar char="-"/>
            </a:pPr>
            <a:r>
              <a:rPr lang="en-GB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Write a title for you list</a:t>
            </a:r>
          </a:p>
          <a:p>
            <a:pPr marL="457200" indent="-457200">
              <a:buFontTx/>
              <a:buChar char="-"/>
            </a:pPr>
            <a:r>
              <a:rPr lang="en-GB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Start each item on a new line</a:t>
            </a:r>
            <a:endParaRPr lang="en-GB" sz="2800" dirty="0" smtClean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marL="457200" indent="-457200">
              <a:buFontTx/>
              <a:buChar char="-"/>
            </a:pPr>
            <a:r>
              <a:rPr lang="en-GB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Sound </a:t>
            </a:r>
            <a:r>
              <a:rPr lang="en-GB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out the words to spell using your phonic knowledge</a:t>
            </a:r>
          </a:p>
          <a:p>
            <a:pPr marL="457200" indent="-457200">
              <a:buFontTx/>
              <a:buChar char="-"/>
            </a:pPr>
            <a:r>
              <a:rPr lang="en-GB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Form your letters the correct way round </a:t>
            </a:r>
          </a:p>
          <a:p>
            <a:pPr marL="457200" indent="-457200">
              <a:buFontTx/>
              <a:buChar char="-"/>
            </a:pPr>
            <a:r>
              <a:rPr lang="en-GB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Use capital </a:t>
            </a:r>
            <a:r>
              <a:rPr lang="en-GB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letters and finger spaces</a:t>
            </a:r>
            <a:endParaRPr lang="en-GB" sz="2800" dirty="0" smtClean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4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197</Words>
  <Application>Microsoft Office PowerPoint</Application>
  <PresentationFormat>Widescreen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Writing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</dc:title>
  <dc:creator>Barber, J</dc:creator>
  <cp:lastModifiedBy>Barber, J</cp:lastModifiedBy>
  <cp:revision>34</cp:revision>
  <dcterms:created xsi:type="dcterms:W3CDTF">2021-01-06T20:29:02Z</dcterms:created>
  <dcterms:modified xsi:type="dcterms:W3CDTF">2021-02-01T20:50:43Z</dcterms:modified>
</cp:coreProperties>
</file>