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70" r:id="rId4"/>
    <p:sldId id="28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46363-BB14-46C3-A5EB-636E9E7A52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BDD17-394E-4644-BAAE-9AEDBE71B6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1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BDD17-394E-4644-BAAE-9AEDBE71B65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0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cdVsRfUbjk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Wednesday 3</a:t>
            </a:r>
            <a:r>
              <a:rPr lang="en-GB" baseline="30000" dirty="0" smtClean="0">
                <a:latin typeface="Comic Sans MS" panose="030F0702030302020204" pitchFamily="66" charset="0"/>
              </a:rPr>
              <a:t>rd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March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5014" y="338319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This week we are reading ‘The Koala who could’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232" y="1538648"/>
            <a:ext cx="3082640" cy="3853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598" y="5945946"/>
            <a:ext cx="824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  <a:hlinkClick r:id="rId3"/>
              </a:rPr>
              <a:t>https://www.youtube.com/watch?v=VcdVsRfUbjk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0115" y="688655"/>
            <a:ext cx="10723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Kevin the Koala needs a new home. Where do you think he would like to live?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115" y="2045277"/>
            <a:ext cx="3390467" cy="23382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0582" y="3122915"/>
            <a:ext cx="2360902" cy="32003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1484" y="1888984"/>
            <a:ext cx="3161983" cy="22496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3861" y="4053196"/>
            <a:ext cx="3376180" cy="235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80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5424" y="858373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Can you design a new home for Kevin the Koala?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714" y="1810873"/>
            <a:ext cx="1801090" cy="22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Design and build a new home for Kevin the Koala.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Remember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to:</a:t>
            </a: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out the words to spell using your phonic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keywords correctly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Think carefully about how you form your letters</a:t>
            </a: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88</Words>
  <Application>Microsoft Office PowerPoint</Application>
  <PresentationFormat>Widescreen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62</cp:revision>
  <dcterms:created xsi:type="dcterms:W3CDTF">2021-01-06T20:29:02Z</dcterms:created>
  <dcterms:modified xsi:type="dcterms:W3CDTF">2021-02-23T20:51:15Z</dcterms:modified>
</cp:coreProperties>
</file>