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6DC3-2B69-4109-A4B6-981F18572B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07A9-DD28-455A-9BD8-889604243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</a:t>
            </a:r>
            <a:r>
              <a:rPr lang="en-GB" baseline="0" dirty="0" smtClean="0"/>
              <a:t> bonds to 5 are 2 number that add together to make 5. 0+5, 1+4, 2+3, 3+2, 4+1, 5+0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07A9-DD28-455A-9BD8-8896042431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0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will complete</a:t>
            </a:r>
            <a:r>
              <a:rPr lang="en-GB" baseline="0" dirty="0" smtClean="0"/>
              <a:t> 1:1 correspondence counting – counting each object carefully and precisely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07A9-DD28-455A-9BD8-8896042431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2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0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2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9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9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7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2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CF06-99DF-4D29-AE87-14479BCB72B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2B12-BF59-4CA4-A3E9-4996DB0AB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0SUCcY_N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312" y="1214438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864" y="4168966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WB 11.1.21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74" y="2292038"/>
            <a:ext cx="318238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776" y="2564353"/>
            <a:ext cx="631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  <a:hlinkClick r:id="rId3"/>
              </a:rPr>
              <a:t>https://www.youtube.com/watch?v=We0SUCcY_NY</a:t>
            </a:r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838320"/>
            <a:ext cx="1063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Lets think about numbers that bond together to make the number 5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22" y="3732137"/>
            <a:ext cx="1063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write down your number bonds to 5?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412" y="313835"/>
            <a:ext cx="3186545" cy="65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fW precursive" panose="00000500000000000000" pitchFamily="2" charset="0"/>
              </a:rPr>
              <a:t>Starter-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" y="538544"/>
            <a:ext cx="10515600" cy="789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HfW precursive" panose="00000500000000000000" pitchFamily="2" charset="0"/>
              </a:rPr>
              <a:t>Lets look closely at the numbers 1-5, use our rhymes to help you. 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20" y="1954150"/>
            <a:ext cx="2244939" cy="321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18" y="1954150"/>
            <a:ext cx="2269059" cy="320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75" y="1891538"/>
            <a:ext cx="2237254" cy="3162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765" y="1891538"/>
            <a:ext cx="2235650" cy="316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" y="1888872"/>
            <a:ext cx="2321711" cy="32817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33747" y="5679948"/>
            <a:ext cx="10515600" cy="78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HfW precursive" panose="00000500000000000000" pitchFamily="2" charset="0"/>
              </a:rPr>
              <a:t>Can you practise writing these numbers? 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2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596" y="1692889"/>
            <a:ext cx="1177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Look at this number, can you count out this many counters?  </a:t>
            </a:r>
            <a:endParaRPr lang="en-GB" sz="2800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540" y="312140"/>
            <a:ext cx="6949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latin typeface="HfW precursive" panose="00000500000000000000" pitchFamily="2" charset="0"/>
              </a:rPr>
              <a:t>4</a:t>
            </a:r>
            <a:endParaRPr lang="en-GB" sz="11500" dirty="0">
              <a:latin typeface="HfW precursive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42" y="5250962"/>
            <a:ext cx="1103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Can you do this for a range of numbers between 1 and 5.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83" y="517232"/>
            <a:ext cx="894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Complete number representation game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Use the cards and match them to the correct picture on the board.  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83" y="1437440"/>
            <a:ext cx="6644779" cy="469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02" y="2820888"/>
            <a:ext cx="990613" cy="963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15" y="3835009"/>
            <a:ext cx="1180095" cy="1155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16" y="2989900"/>
            <a:ext cx="1148750" cy="112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941" y="3133129"/>
            <a:ext cx="1133214" cy="1109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09" y="3144739"/>
            <a:ext cx="1117123" cy="1128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4890" y="2406075"/>
            <a:ext cx="36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Have we put the pictures in the correct place?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9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147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HfW precursive</vt:lpstr>
      <vt:lpstr>Office Theme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Barber, J</dc:creator>
  <cp:lastModifiedBy>Puttick, Lauren</cp:lastModifiedBy>
  <cp:revision>13</cp:revision>
  <dcterms:created xsi:type="dcterms:W3CDTF">2021-01-06T13:17:35Z</dcterms:created>
  <dcterms:modified xsi:type="dcterms:W3CDTF">2021-01-07T18:13:17Z</dcterms:modified>
</cp:coreProperties>
</file>