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57" r:id="rId4"/>
    <p:sldId id="273" r:id="rId5"/>
    <p:sldId id="274" r:id="rId6"/>
    <p:sldId id="283" r:id="rId7"/>
    <p:sldId id="275" r:id="rId8"/>
    <p:sldId id="284" r:id="rId9"/>
    <p:sldId id="285" r:id="rId10"/>
    <p:sldId id="261" r:id="rId11"/>
    <p:sldId id="286" r:id="rId12"/>
    <p:sldId id="287" r:id="rId13"/>
    <p:sldId id="288" r:id="rId14"/>
    <p:sldId id="270" r:id="rId15"/>
    <p:sldId id="272" r:id="rId16"/>
    <p:sldId id="279" r:id="rId17"/>
    <p:sldId id="28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0FfcNgYCW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Friday 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we, me, be, was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go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5206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n</a:t>
            </a:r>
            <a:r>
              <a:rPr lang="en-GB" sz="15000" dirty="0" smtClean="0">
                <a:latin typeface="Comic Sans MS" panose="030F0702030302020204" pitchFamily="66" charset="0"/>
              </a:rPr>
              <a:t>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691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writing the tricky words no and go.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You might want to put the words in to a sentence.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0274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Read the captions and sentences on the following pages.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9509" y="1670797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Remember to look for our keywords.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334" y="2680992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0970" y="2680989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4550" y="2684092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en-GB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4226" y="2684092"/>
            <a:ext cx="1510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12951" y="2756363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581" y="4081945"/>
            <a:ext cx="10296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You can use sound buttons to help blend the sounds together to read.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988" t="43661" r="78780" b="49196"/>
          <a:stretch/>
        </p:blipFill>
        <p:spPr>
          <a:xfrm>
            <a:off x="4824616" y="5159366"/>
            <a:ext cx="2070898" cy="10101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27513" y="2756363"/>
            <a:ext cx="12542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was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8392" y="5287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caption?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9000" dirty="0" smtClean="0">
                <a:latin typeface="Comic Sans MS" panose="030F0702030302020204" pitchFamily="66" charset="0"/>
              </a:rPr>
              <a:t>A goat on a moat.</a:t>
            </a:r>
          </a:p>
        </p:txBody>
      </p:sp>
    </p:spTree>
    <p:extLst>
      <p:ext uri="{BB962C8B-B14F-4D97-AF65-F5344CB8AC3E}">
        <p14:creationId xmlns:p14="http://schemas.microsoft.com/office/powerpoint/2010/main" val="17873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caption?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9000" dirty="0" smtClean="0">
                <a:latin typeface="Comic Sans MS" panose="030F0702030302020204" pitchFamily="66" charset="0"/>
              </a:rPr>
              <a:t>Sixteen trees</a:t>
            </a:r>
          </a:p>
        </p:txBody>
      </p:sp>
    </p:spTree>
    <p:extLst>
      <p:ext uri="{BB962C8B-B14F-4D97-AF65-F5344CB8AC3E}">
        <p14:creationId xmlns:p14="http://schemas.microsoft.com/office/powerpoint/2010/main" val="19124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9000" dirty="0" smtClean="0">
                <a:latin typeface="Comic Sans MS" panose="030F0702030302020204" pitchFamily="66" charset="0"/>
              </a:rPr>
              <a:t>Gail got wet in the rain.</a:t>
            </a:r>
          </a:p>
        </p:txBody>
      </p:sp>
    </p:spTree>
    <p:extLst>
      <p:ext uri="{BB962C8B-B14F-4D97-AF65-F5344CB8AC3E}">
        <p14:creationId xmlns:p14="http://schemas.microsoft.com/office/powerpoint/2010/main" val="39603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9000" dirty="0" smtClean="0">
                <a:latin typeface="Comic Sans MS" panose="030F0702030302020204" pitchFamily="66" charset="0"/>
              </a:rPr>
              <a:t>The light was bright.</a:t>
            </a:r>
          </a:p>
        </p:txBody>
      </p:sp>
    </p:spTree>
    <p:extLst>
      <p:ext uri="{BB962C8B-B14F-4D97-AF65-F5344CB8AC3E}">
        <p14:creationId xmlns:p14="http://schemas.microsoft.com/office/powerpoint/2010/main" val="42684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979" y="736265"/>
            <a:ext cx="11297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sing the alphabet song?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 to say the names of the letters not the sounds.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2672" y="2512979"/>
            <a:ext cx="887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https://www.youtube.com/watch?v=0FfcNgYCW18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385" t="24554" r="39524" b="24732"/>
          <a:stretch/>
        </p:blipFill>
        <p:spPr>
          <a:xfrm>
            <a:off x="3108960" y="3284228"/>
            <a:ext cx="5331764" cy="316121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7566" y="5710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1-9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0739" y="4522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w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596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m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2011" y="4596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h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596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be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8148" y="4482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she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596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was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new tricky word?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270</Words>
  <Application>Microsoft Office PowerPoint</Application>
  <PresentationFormat>Widescreen</PresentationFormat>
  <Paragraphs>66</Paragraphs>
  <Slides>18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Puttick, Lauren</cp:lastModifiedBy>
  <cp:revision>42</cp:revision>
  <dcterms:created xsi:type="dcterms:W3CDTF">2021-01-06T20:29:02Z</dcterms:created>
  <dcterms:modified xsi:type="dcterms:W3CDTF">2021-01-28T11:44:14Z</dcterms:modified>
</cp:coreProperties>
</file>