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7" r:id="rId4"/>
    <p:sldId id="283" r:id="rId5"/>
    <p:sldId id="273" r:id="rId6"/>
    <p:sldId id="274" r:id="rId7"/>
    <p:sldId id="290" r:id="rId8"/>
    <p:sldId id="284" r:id="rId9"/>
    <p:sldId id="275" r:id="rId10"/>
    <p:sldId id="285" r:id="rId11"/>
    <p:sldId id="261" r:id="rId12"/>
    <p:sldId id="286" r:id="rId13"/>
    <p:sldId id="293" r:id="rId14"/>
    <p:sldId id="287" r:id="rId15"/>
    <p:sldId id="294" r:id="rId16"/>
    <p:sldId id="291" r:id="rId17"/>
    <p:sldId id="295" r:id="rId18"/>
    <p:sldId id="292" r:id="rId19"/>
    <p:sldId id="296" r:id="rId20"/>
    <p:sldId id="270" r:id="rId21"/>
    <p:sldId id="272" r:id="rId22"/>
    <p:sldId id="279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0FfcNgYCW1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12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my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word?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we, me, be, </a:t>
            </a:r>
            <a:r>
              <a:rPr lang="en-GB" sz="2800" dirty="0" smtClean="0">
                <a:latin typeface="Comic Sans MS" panose="030F0702030302020204" pitchFamily="66" charset="0"/>
              </a:rPr>
              <a:t>was, my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520762" y="49847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606750" y="3122179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748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go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748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the</a:t>
            </a:r>
            <a:endParaRPr lang="en-GB" sz="150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6331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n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6331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2457" y="73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t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  <a:endParaRPr lang="en-GB" sz="150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2457" y="73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979" y="736265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sing the alphabet song?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say the names of the letters not the sounds.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672" y="2512979"/>
            <a:ext cx="887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https://www.youtube.com/watch?v=0FfcNgYCW18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85" t="24554" r="39524" b="24732"/>
          <a:stretch/>
        </p:blipFill>
        <p:spPr>
          <a:xfrm>
            <a:off x="3108960" y="3284228"/>
            <a:ext cx="5331764" cy="316121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566" y="5710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Read the captions and sentences on the following pages.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9509" y="1670797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Remember to look for our keywords.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334" y="2680992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9851" y="2680991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0610" y="2684096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5494" y="2684096"/>
            <a:ext cx="1510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02394" y="2680990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581" y="4081945"/>
            <a:ext cx="1029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You can use sound buttons to help blend the sounds together to read.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988" t="43661" r="78780" b="49196"/>
          <a:stretch/>
        </p:blipFill>
        <p:spPr>
          <a:xfrm>
            <a:off x="4824616" y="5159366"/>
            <a:ext cx="2070898" cy="10101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87872" y="2680989"/>
            <a:ext cx="1254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7642" y="2680988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my</a:t>
            </a:r>
            <a:endParaRPr lang="en-GB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7131" y="5033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</a:t>
            </a:r>
            <a:r>
              <a:rPr lang="en-GB" sz="2800" dirty="0" smtClean="0">
                <a:latin typeface="Comic Sans MS" panose="030F0702030302020204" pitchFamily="66" charset="0"/>
              </a:rPr>
              <a:t>sentence?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Mark and Carl got the tools.</a:t>
            </a:r>
            <a:endParaRPr lang="en-GB" sz="9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caption?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>
                <a:latin typeface="Comic Sans MS" panose="030F0702030302020204" pitchFamily="66" charset="0"/>
              </a:rPr>
              <a:t>l</a:t>
            </a:r>
            <a:r>
              <a:rPr lang="en-GB" sz="9000" dirty="0" smtClean="0">
                <a:latin typeface="Comic Sans MS" panose="030F0702030302020204" pitchFamily="66" charset="0"/>
              </a:rPr>
              <a:t>ooking at books</a:t>
            </a:r>
            <a:endParaRPr lang="en-GB" sz="9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</a:t>
            </a:r>
            <a:r>
              <a:rPr lang="en-GB" sz="2800" dirty="0" smtClean="0">
                <a:latin typeface="Comic Sans MS" panose="030F0702030302020204" pitchFamily="66" charset="0"/>
              </a:rPr>
              <a:t>caption?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err="1" smtClean="0">
                <a:latin typeface="Comic Sans MS" panose="030F0702030302020204" pitchFamily="66" charset="0"/>
              </a:rPr>
              <a:t>Gurdeep</a:t>
            </a:r>
            <a:r>
              <a:rPr lang="en-GB" sz="9000" dirty="0" smtClean="0">
                <a:latin typeface="Comic Sans MS" panose="030F0702030302020204" pitchFamily="66" charset="0"/>
              </a:rPr>
              <a:t> had a chat</a:t>
            </a:r>
            <a:endParaRPr lang="en-GB" sz="9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1-10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0739" y="4522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730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w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m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2823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was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2012" y="4775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she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be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8148" y="448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280</Words>
  <Application>Microsoft Office PowerPoint</Application>
  <PresentationFormat>Widescreen</PresentationFormat>
  <Paragraphs>72</Paragraphs>
  <Slides>23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47</cp:revision>
  <dcterms:created xsi:type="dcterms:W3CDTF">2021-01-06T20:29:02Z</dcterms:created>
  <dcterms:modified xsi:type="dcterms:W3CDTF">2021-02-02T13:53:28Z</dcterms:modified>
</cp:coreProperties>
</file>