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1" r:id="rId4"/>
    <p:sldId id="258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2/flashcards-speed-tri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honicsplay.co.uk/resources/phase/3/picnic-on-pluto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doorwayonline.org.uk/literacy/letterform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Friday </a:t>
            </a:r>
            <a:r>
              <a:rPr lang="en-GB" dirty="0">
                <a:latin typeface="Comic Sans MS" panose="030F0702030302020204" pitchFamily="66" charset="0"/>
              </a:rPr>
              <a:t>5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March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1-11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https://www.phonicsplay.co.uk/resources/phase/2/flashcards-speed-trials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</a:t>
            </a:r>
            <a:r>
              <a:rPr lang="en-GB" sz="2800" dirty="0" smtClean="0">
                <a:latin typeface="Comic Sans MS" panose="030F0702030302020204" pitchFamily="66" charset="0"/>
              </a:rPr>
              <a:t>and all Phase 3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4615543" y="48306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508979" y="2983034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blend the sounds to read the words? Decide if the words are real or ‘alien’ words.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Play Phase 3 – revise all Phase 3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  <a:hlinkClick r:id="rId2"/>
              </a:rPr>
              <a:t>https://www.phonicsplay.co.uk/resources/phase/3/picnic-on-pluto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867" t="10983" r="7498" b="8839"/>
          <a:stretch/>
        </p:blipFill>
        <p:spPr>
          <a:xfrm>
            <a:off x="508979" y="3617894"/>
            <a:ext cx="5591831" cy="29783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83802" y="3617894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027428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latin typeface="Comic Sans MS" panose="030F0702030302020204" pitchFamily="66" charset="0"/>
              </a:rPr>
              <a:t>Main Activity: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Practise forming your letters for the letters </a:t>
            </a:r>
            <a:r>
              <a:rPr lang="en-GB" sz="2800" dirty="0" smtClean="0">
                <a:latin typeface="Comic Sans MS" panose="030F0702030302020204" pitchFamily="66" charset="0"/>
              </a:rPr>
              <a:t>k, </a:t>
            </a:r>
            <a:r>
              <a:rPr lang="en-GB" sz="2800" dirty="0">
                <a:latin typeface="Comic Sans MS" panose="030F0702030302020204" pitchFamily="66" charset="0"/>
              </a:rPr>
              <a:t>l</a:t>
            </a:r>
            <a:r>
              <a:rPr lang="en-GB" sz="2800" dirty="0" smtClean="0">
                <a:latin typeface="Comic Sans MS" panose="030F0702030302020204" pitchFamily="66" charset="0"/>
              </a:rPr>
              <a:t>, </a:t>
            </a:r>
            <a:r>
              <a:rPr lang="en-GB" sz="2800" dirty="0">
                <a:latin typeface="Comic Sans MS" panose="030F0702030302020204" pitchFamily="66" charset="0"/>
              </a:rPr>
              <a:t>m</a:t>
            </a:r>
            <a:r>
              <a:rPr lang="en-GB" sz="2800" dirty="0" smtClean="0">
                <a:latin typeface="Comic Sans MS" panose="030F0702030302020204" pitchFamily="66" charset="0"/>
              </a:rPr>
              <a:t>, </a:t>
            </a:r>
            <a:r>
              <a:rPr lang="en-GB" sz="2800" dirty="0">
                <a:latin typeface="Comic Sans MS" panose="030F0702030302020204" pitchFamily="66" charset="0"/>
              </a:rPr>
              <a:t>n</a:t>
            </a:r>
            <a:r>
              <a:rPr lang="en-GB" sz="2800" dirty="0" smtClean="0">
                <a:latin typeface="Comic Sans MS" panose="030F0702030302020204" pitchFamily="66" charset="0"/>
              </a:rPr>
              <a:t>, </a:t>
            </a:r>
            <a:r>
              <a:rPr lang="en-GB" sz="2800" dirty="0">
                <a:latin typeface="Comic Sans MS" panose="030F0702030302020204" pitchFamily="66" charset="0"/>
              </a:rPr>
              <a:t>o</a:t>
            </a:r>
            <a:r>
              <a:rPr lang="en-GB" sz="2800" dirty="0" smtClean="0">
                <a:latin typeface="Comic Sans MS" panose="030F0702030302020204" pitchFamily="66" charset="0"/>
              </a:rPr>
              <a:t>, </a:t>
            </a:r>
            <a:r>
              <a:rPr lang="en-GB" sz="2800" dirty="0" smtClean="0">
                <a:latin typeface="Comic Sans MS" panose="030F0702030302020204" pitchFamily="66" charset="0"/>
              </a:rPr>
              <a:t>p</a:t>
            </a:r>
            <a:r>
              <a:rPr lang="en-GB" sz="2800" dirty="0" smtClean="0">
                <a:latin typeface="Comic Sans MS" panose="030F0702030302020204" pitchFamily="66" charset="0"/>
              </a:rPr>
              <a:t>, </a:t>
            </a:r>
            <a:r>
              <a:rPr lang="en-GB" sz="2800" dirty="0">
                <a:latin typeface="Comic Sans MS" panose="030F0702030302020204" pitchFamily="66" charset="0"/>
              </a:rPr>
              <a:t>q</a:t>
            </a:r>
            <a:r>
              <a:rPr lang="en-GB" sz="2800" dirty="0" smtClean="0">
                <a:latin typeface="Comic Sans MS" panose="030F0702030302020204" pitchFamily="66" charset="0"/>
              </a:rPr>
              <a:t>, </a:t>
            </a:r>
            <a:r>
              <a:rPr lang="en-GB" sz="2800" dirty="0">
                <a:latin typeface="Comic Sans MS" panose="030F0702030302020204" pitchFamily="66" charset="0"/>
              </a:rPr>
              <a:t>r</a:t>
            </a:r>
            <a:r>
              <a:rPr lang="en-GB" sz="2800" dirty="0" smtClean="0">
                <a:latin typeface="Comic Sans MS" panose="030F0702030302020204" pitchFamily="66" charset="0"/>
              </a:rPr>
              <a:t>, </a:t>
            </a:r>
            <a:r>
              <a:rPr lang="en-GB" sz="2800" dirty="0" smtClean="0">
                <a:latin typeface="Comic Sans MS" panose="030F0702030302020204" pitchFamily="66" charset="0"/>
              </a:rPr>
              <a:t>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and </a:t>
            </a:r>
            <a:r>
              <a:rPr lang="en-GB" sz="2800" dirty="0" smtClean="0">
                <a:latin typeface="Comic Sans MS" panose="030F0702030302020204" pitchFamily="66" charset="0"/>
              </a:rPr>
              <a:t>t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Click on the link to Doorway Online.</a:t>
            </a:r>
          </a:p>
          <a:p>
            <a:r>
              <a:rPr lang="en-GB" sz="2800" dirty="0" smtClean="0">
                <a:latin typeface="Comic Sans MS" panose="030F0702030302020204" pitchFamily="66" charset="0"/>
                <a:hlinkClick r:id="rId4"/>
              </a:rPr>
              <a:t>https://www.doorwayonline.org.uk/literacy/letterformation/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You need to click on ‘Free Draw’.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 You could also practise writing your letters on some paper. 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7064" t="9196" r="7096" b="7200"/>
          <a:stretch/>
        </p:blipFill>
        <p:spPr>
          <a:xfrm>
            <a:off x="7032171" y="3355301"/>
            <a:ext cx="3187338" cy="174532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0606" y="18048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1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163</Words>
  <Application>Microsoft Office PowerPoint</Application>
  <PresentationFormat>Widescreen</PresentationFormat>
  <Paragraphs>34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43</cp:revision>
  <dcterms:created xsi:type="dcterms:W3CDTF">2021-01-06T20:29:02Z</dcterms:created>
  <dcterms:modified xsi:type="dcterms:W3CDTF">2021-02-23T09:54:53Z</dcterms:modified>
</cp:coreProperties>
</file>